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2025-AD72-47A0-9F4A-DB13CB2835BF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7B28-12AE-4CAB-95C8-C728B4319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2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2025-AD72-47A0-9F4A-DB13CB2835BF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7B28-12AE-4CAB-95C8-C728B4319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8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2025-AD72-47A0-9F4A-DB13CB2835BF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7B28-12AE-4CAB-95C8-C728B4319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2025-AD72-47A0-9F4A-DB13CB2835BF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7B28-12AE-4CAB-95C8-C728B4319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06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2025-AD72-47A0-9F4A-DB13CB2835BF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7B28-12AE-4CAB-95C8-C728B4319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2025-AD72-47A0-9F4A-DB13CB2835BF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7B28-12AE-4CAB-95C8-C728B4319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31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2025-AD72-47A0-9F4A-DB13CB2835BF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7B28-12AE-4CAB-95C8-C728B4319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1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2025-AD72-47A0-9F4A-DB13CB2835BF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7B28-12AE-4CAB-95C8-C728B4319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2025-AD72-47A0-9F4A-DB13CB2835BF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7B28-12AE-4CAB-95C8-C728B4319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2025-AD72-47A0-9F4A-DB13CB2835BF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7B28-12AE-4CAB-95C8-C728B4319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7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2025-AD72-47A0-9F4A-DB13CB2835BF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7B28-12AE-4CAB-95C8-C728B4319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2025-AD72-47A0-9F4A-DB13CB2835BF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B7B28-12AE-4CAB-95C8-C728B4319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1932" y="2992582"/>
            <a:ext cx="167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List.php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776353" y="2052452"/>
            <a:ext cx="167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</a:t>
            </a:r>
            <a:r>
              <a:rPr lang="en-US" altLang="ko-KR" dirty="0" err="1" smtClean="0"/>
              <a:t>ead.php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776353" y="3796146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Write.php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816930" y="3796146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Insert.php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5816929" y="5076702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Reply.php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762504" y="5076702"/>
            <a:ext cx="196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ReplyInsert.php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162296" y="2946415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dbtest.php</a:t>
            </a:r>
            <a:endParaRPr lang="en-US" altLang="ko-KR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555668" y="3131081"/>
            <a:ext cx="54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5" idx="1"/>
          </p:cNvCxnSpPr>
          <p:nvPr/>
        </p:nvCxnSpPr>
        <p:spPr>
          <a:xfrm flipV="1">
            <a:off x="2939142" y="2375618"/>
            <a:ext cx="837211" cy="61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6" idx="1"/>
          </p:cNvCxnSpPr>
          <p:nvPr/>
        </p:nvCxnSpPr>
        <p:spPr>
          <a:xfrm>
            <a:off x="2939142" y="3449735"/>
            <a:ext cx="837211" cy="53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118265" y="3980812"/>
            <a:ext cx="605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904510" y="4269133"/>
            <a:ext cx="912419" cy="80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9" idx="1"/>
          </p:cNvCxnSpPr>
          <p:nvPr/>
        </p:nvCxnSpPr>
        <p:spPr>
          <a:xfrm>
            <a:off x="7028213" y="5261368"/>
            <a:ext cx="734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02529"/>
              </p:ext>
            </p:extLst>
          </p:nvPr>
        </p:nvGraphicFramePr>
        <p:xfrm>
          <a:off x="1758867" y="307098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priority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depth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75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홍기욱</dc:creator>
  <cp:lastModifiedBy>홍기욱</cp:lastModifiedBy>
  <cp:revision>3</cp:revision>
  <dcterms:created xsi:type="dcterms:W3CDTF">2017-06-30T00:54:31Z</dcterms:created>
  <dcterms:modified xsi:type="dcterms:W3CDTF">2017-06-30T00:58:44Z</dcterms:modified>
</cp:coreProperties>
</file>