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d323394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d323394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d323394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d323394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d4a4df3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d4a4df3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d4a4df37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d4a4df3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d4a4df3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d4a4df37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d323394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d323394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d323394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d323394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eople.eecs.berkeley.edu/~tinghuiz/projects/SfMLearner/cvpr17_sfm_final.pdf"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403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rPr lang="en" sz="2400"/>
              <a:t>P2Net: Patch-match and Plane-regularization for Unsupervised Indoor Depth Estimation</a:t>
            </a:r>
            <a:endParaRPr sz="2400"/>
          </a:p>
          <a:p>
            <a:pPr indent="0" lvl="0" marL="0" rtl="0" algn="ctr">
              <a:spcBef>
                <a:spcPts val="1200"/>
              </a:spcBef>
              <a:spcAft>
                <a:spcPts val="0"/>
              </a:spcAft>
              <a:buNone/>
            </a:pPr>
            <a:r>
              <a:t/>
            </a:r>
            <a:endParaRPr/>
          </a:p>
        </p:txBody>
      </p:sp>
      <p:sp>
        <p:nvSpPr>
          <p:cNvPr id="55" name="Google Shape;55;p13"/>
          <p:cNvSpPr txBox="1"/>
          <p:nvPr>
            <p:ph idx="1" type="subTitle"/>
          </p:nvPr>
        </p:nvSpPr>
        <p:spPr>
          <a:xfrm>
            <a:off x="2371650" y="2175450"/>
            <a:ext cx="4400700" cy="792600"/>
          </a:xfrm>
          <a:prstGeom prst="rect">
            <a:avLst/>
          </a:prstGeom>
        </p:spPr>
        <p:txBody>
          <a:bodyPr anchorCtr="0" anchor="t" bIns="91425" lIns="91425" spcFirstLastPara="1" rIns="91425" wrap="square" tIns="91425">
            <a:normAutofit fontScale="40000" lnSpcReduction="20000"/>
          </a:bodyPr>
          <a:lstStyle/>
          <a:p>
            <a:pPr indent="0" lvl="0" marL="457200" rtl="0" algn="ctr">
              <a:spcBef>
                <a:spcPts val="0"/>
              </a:spcBef>
              <a:spcAft>
                <a:spcPts val="0"/>
              </a:spcAft>
              <a:buNone/>
            </a:pPr>
            <a:r>
              <a:rPr lang="en"/>
              <a:t>Shantanu Singh</a:t>
            </a:r>
            <a:endParaRPr/>
          </a:p>
          <a:p>
            <a:pPr indent="0" lvl="0" marL="457200" rtl="0" algn="ctr">
              <a:spcBef>
                <a:spcPts val="0"/>
              </a:spcBef>
              <a:spcAft>
                <a:spcPts val="0"/>
              </a:spcAft>
              <a:buNone/>
            </a:pPr>
            <a:r>
              <a:rPr lang="en"/>
              <a:t>Kaustab Pal</a:t>
            </a:r>
            <a:endParaRPr/>
          </a:p>
          <a:p>
            <a:pPr indent="0" lvl="0" marL="457200" rtl="0" algn="ctr">
              <a:spcBef>
                <a:spcPts val="0"/>
              </a:spcBef>
              <a:spcAft>
                <a:spcPts val="0"/>
              </a:spcAft>
              <a:buNone/>
            </a:pPr>
            <a:r>
              <a:rPr lang="en"/>
              <a:t>Kollepara Neeraj </a:t>
            </a:r>
            <a:endParaRPr/>
          </a:p>
          <a:p>
            <a:pPr indent="0" lvl="0" marL="457200" rtl="0" algn="ctr">
              <a:spcBef>
                <a:spcPts val="0"/>
              </a:spcBef>
              <a:spcAft>
                <a:spcPts val="0"/>
              </a:spcAft>
              <a:buNone/>
            </a:pPr>
            <a:r>
              <a:rPr lang="en"/>
              <a:t>Mohammad Abdul Mannan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objective of the project is to learn depth estimation for indoor scenes using only monocular rgb images in an self-supervised manner similar to SFM.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method is based off of the </a:t>
            </a:r>
            <a:r>
              <a:rPr lang="en" u="sng">
                <a:solidFill>
                  <a:schemeClr val="hlink"/>
                </a:solidFill>
                <a:hlinkClick r:id="rId3"/>
              </a:rPr>
              <a:t>SFMLearner</a:t>
            </a:r>
            <a:r>
              <a:rPr lang="en"/>
              <a:t> technique:</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4">
            <a:alphaModFix/>
          </a:blip>
          <a:stretch>
            <a:fillRect/>
          </a:stretch>
        </p:blipFill>
        <p:spPr>
          <a:xfrm>
            <a:off x="1497213" y="1702350"/>
            <a:ext cx="6149575" cy="3290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overview</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method consist of using 2 neural networks that do depth and relative pose prediction given their respective inputs.</a:t>
            </a:r>
            <a:endParaRPr/>
          </a:p>
          <a:p>
            <a:pPr indent="-342900" lvl="0" marL="457200" rtl="0" algn="l">
              <a:spcBef>
                <a:spcPts val="0"/>
              </a:spcBef>
              <a:spcAft>
                <a:spcPts val="0"/>
              </a:spcAft>
              <a:buSzPts val="1800"/>
              <a:buChar char="●"/>
            </a:pPr>
            <a:r>
              <a:rPr lang="en"/>
              <a:t>The depth network takes only the view I</a:t>
            </a:r>
            <a:r>
              <a:rPr baseline="-25000" lang="en"/>
              <a:t>t</a:t>
            </a:r>
            <a:r>
              <a:rPr lang="en"/>
              <a:t> as input, and outputs a per-pixel depth map D</a:t>
            </a:r>
            <a:r>
              <a:rPr baseline="-25000" lang="en"/>
              <a:t>t</a:t>
            </a:r>
            <a:r>
              <a:rPr lang="en"/>
              <a:t>. </a:t>
            </a:r>
            <a:endParaRPr/>
          </a:p>
          <a:p>
            <a:pPr indent="-342900" lvl="0" marL="457200" rtl="0" algn="l">
              <a:spcBef>
                <a:spcPts val="0"/>
              </a:spcBef>
              <a:spcAft>
                <a:spcPts val="0"/>
              </a:spcAft>
              <a:buSzPts val="1800"/>
              <a:buChar char="●"/>
            </a:pPr>
            <a:r>
              <a:rPr lang="en"/>
              <a:t>The pose network takes both the view </a:t>
            </a:r>
            <a:r>
              <a:rPr lang="en"/>
              <a:t>I</a:t>
            </a:r>
            <a:r>
              <a:rPr baseline="-25000" lang="en"/>
              <a:t>t</a:t>
            </a:r>
            <a:r>
              <a:rPr lang="en"/>
              <a:t> and its neighbouring views I</a:t>
            </a:r>
            <a:r>
              <a:rPr baseline="-25000" lang="en"/>
              <a:t>t−1</a:t>
            </a:r>
            <a:r>
              <a:rPr lang="en"/>
              <a:t> and I</a:t>
            </a:r>
            <a:r>
              <a:rPr baseline="-25000" lang="en"/>
              <a:t>t+1</a:t>
            </a:r>
            <a:r>
              <a:rPr lang="en"/>
              <a:t> as input, and outputs the relative camera poses T</a:t>
            </a:r>
            <a:r>
              <a:rPr baseline="-25000" lang="en"/>
              <a:t>t→t−1 </a:t>
            </a:r>
            <a:r>
              <a:rPr lang="en"/>
              <a:t>and T</a:t>
            </a:r>
            <a:r>
              <a:rPr baseline="-25000" lang="en"/>
              <a:t>t→t+1</a:t>
            </a:r>
            <a:r>
              <a:rPr lang="en"/>
              <a:t>. </a:t>
            </a:r>
            <a:endParaRPr/>
          </a:p>
          <a:p>
            <a:pPr indent="-342900" lvl="0" marL="457200" rtl="0" algn="l">
              <a:spcBef>
                <a:spcPts val="0"/>
              </a:spcBef>
              <a:spcAft>
                <a:spcPts val="0"/>
              </a:spcAft>
              <a:buSzPts val="1800"/>
              <a:buChar char="●"/>
            </a:pPr>
            <a:r>
              <a:rPr lang="en"/>
              <a:t>The poses are then used to inverse warp the view </a:t>
            </a:r>
            <a:r>
              <a:rPr lang="en"/>
              <a:t>I</a:t>
            </a:r>
            <a:r>
              <a:rPr baseline="-25000" lang="en"/>
              <a:t>t−1</a:t>
            </a:r>
            <a:r>
              <a:rPr lang="en"/>
              <a:t> and I</a:t>
            </a:r>
            <a:r>
              <a:rPr baseline="-25000" lang="en"/>
              <a:t>t+1</a:t>
            </a:r>
            <a:r>
              <a:rPr lang="en"/>
              <a:t> t</a:t>
            </a:r>
            <a:r>
              <a:rPr lang="en"/>
              <a:t>o reconstruct the view </a:t>
            </a:r>
            <a:r>
              <a:rPr lang="en"/>
              <a:t>I</a:t>
            </a:r>
            <a:r>
              <a:rPr baseline="-25000" lang="en"/>
              <a:t>t</a:t>
            </a:r>
            <a:r>
              <a:rPr lang="en"/>
              <a:t>, and the photometric reconstruction loss is used for training the networks.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overview</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Since indoor environments have a lot of textureless regions, the photometric reconstruction loss function will serve as a noisy signal. To reduce this, we simply use a point detector to extract keypoints and then use patches around these </a:t>
            </a:r>
            <a:r>
              <a:rPr lang="en"/>
              <a:t>key points</a:t>
            </a:r>
            <a:r>
              <a:rPr lang="en"/>
              <a:t> as valid regions for computing the loss function.</a:t>
            </a:r>
            <a:endParaRPr/>
          </a:p>
          <a:p>
            <a:pPr indent="-342900" lvl="0" marL="457200" rtl="0" algn="l">
              <a:spcBef>
                <a:spcPts val="0"/>
              </a:spcBef>
              <a:spcAft>
                <a:spcPts val="0"/>
              </a:spcAft>
              <a:buSzPts val="1800"/>
              <a:buChar char="●"/>
            </a:pPr>
            <a:r>
              <a:rPr lang="en"/>
              <a:t>Another </a:t>
            </a:r>
            <a:r>
              <a:rPr lang="en"/>
              <a:t>technique</a:t>
            </a:r>
            <a:r>
              <a:rPr lang="en"/>
              <a:t> that can be used for stabilizing the learning is to enforcing the planarity constraint on the textureless regions. For this, we first segment the image as superpixels and filter out those that aren’t large enough. Then using the predicted depth map, we try to estimate the plane parameters for points that belong to each superpixel and enforce this by adding a loss term that penalizes for discrepancy between the estimated planar depth and predicted depth.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overview</a:t>
            </a:r>
            <a:endParaRPr/>
          </a:p>
        </p:txBody>
      </p:sp>
      <p:pic>
        <p:nvPicPr>
          <p:cNvPr id="86" name="Google Shape;86;p18"/>
          <p:cNvPicPr preferRelativeResize="0"/>
          <p:nvPr/>
        </p:nvPicPr>
        <p:blipFill>
          <a:blip r:embed="rId3">
            <a:alphaModFix/>
          </a:blip>
          <a:stretch>
            <a:fillRect/>
          </a:stretch>
        </p:blipFill>
        <p:spPr>
          <a:xfrm>
            <a:off x="2045913" y="1017725"/>
            <a:ext cx="505217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first phase, we want to implement the SFMLearner architecture. This will serve as a baseline and help us gauge how the various techniques like using patches around keypoints, and enforcing planarity using superpixels improve the result.</a:t>
            </a:r>
            <a:endParaRPr/>
          </a:p>
          <a:p>
            <a:pPr indent="-342900" lvl="0" marL="457200" rtl="0" algn="l">
              <a:spcBef>
                <a:spcPts val="0"/>
              </a:spcBef>
              <a:spcAft>
                <a:spcPts val="0"/>
              </a:spcAft>
              <a:buSzPts val="1800"/>
              <a:buChar char="●"/>
            </a:pPr>
            <a:r>
              <a:rPr lang="en"/>
              <a:t>In the second phase, we’ll implement the patches around keypoints technique and evaluate its performance on different hyperparameters like patch window size, number of keypoints etc.</a:t>
            </a:r>
            <a:endParaRPr/>
          </a:p>
          <a:p>
            <a:pPr indent="-342900" lvl="0" marL="457200" rtl="0" algn="l">
              <a:spcBef>
                <a:spcPts val="0"/>
              </a:spcBef>
              <a:spcAft>
                <a:spcPts val="0"/>
              </a:spcAft>
              <a:buSzPts val="1800"/>
              <a:buChar char="●"/>
            </a:pPr>
            <a:r>
              <a:rPr lang="en"/>
              <a:t>In the last phase, we’ll implement the planarity constraint using the superpixels. Here we’ll gauge how the quality of superpixels affects the depth estimation.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500"/>
              <a:t>THANK YOU</a:t>
            </a:r>
            <a:endParaRPr sz="4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