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8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3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06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4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04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81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14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6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0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43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80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90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3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4BCA54B-4B13-412B-8C0E-763CB4C71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r="-2" b="-2"/>
          <a:stretch/>
        </p:blipFill>
        <p:spPr>
          <a:xfrm>
            <a:off x="-68453" y="10"/>
            <a:ext cx="12191980" cy="685799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0554" y="902557"/>
            <a:ext cx="5037616" cy="2256912"/>
          </a:xfrm>
        </p:spPr>
        <p:txBody>
          <a:bodyPr>
            <a:normAutofit/>
          </a:bodyPr>
          <a:lstStyle/>
          <a:p>
            <a:r>
              <a:rPr lang="en-US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LOW-LIGHT </a:t>
            </a:r>
            <a:r>
              <a:rPr 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MAGERY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0554" y="3300772"/>
            <a:ext cx="5037616" cy="177787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     </a:t>
            </a:r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Dual Illumination Estimation </a:t>
            </a:r>
          </a:p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</a:t>
            </a:r>
          </a:p>
          <a:p>
            <a:pPr algn="ctr"/>
            <a:r>
              <a:rPr lang="en-US" sz="24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Robust Exposure Correction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46FD5-79CF-4F4C-B877-4826A286D6AD}"/>
              </a:ext>
            </a:extLst>
          </p:cNvPr>
          <p:cNvSpPr txBox="1"/>
          <p:nvPr/>
        </p:nvSpPr>
        <p:spPr>
          <a:xfrm>
            <a:off x="8447631" y="4846398"/>
            <a:ext cx="28371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Team – RC Squad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6374-DC88-41FB-9B5A-A9C205D4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ECF7-2E17-4860-8BB9-8482B953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98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first perform dual illumination estimation to obtain the forward and reverse illuminations, from which we recover the intermediate under- and over-exposure corrected images.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two intermediate exposure correction images together with the input image are fused into the desired image that seamlessly blends the best exposed parts in each of the three images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F7D5-6F96-46C8-BD1F-5DCE95E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Overview -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D8B3-A276-4F3B-83DA-CF53F39E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We are going to implement this paper by dividing the whole process into 4 parts: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Correcting the under-exposed input image using forward illumination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Correcting the over-exposed input image using reverse illumination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Fusing these 2 intermediate correct exposure image(mentioned above) with the input image to extract the best exposed parts.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Combining these best exposed parts to get final well-exposed output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3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2" descr="Gauge with solid fill">
            <a:extLst>
              <a:ext uri="{FF2B5EF4-FFF2-40B4-BE49-F238E27FC236}">
                <a16:creationId xmlns:a16="http://schemas.microsoft.com/office/drawing/2014/main" id="{0697535E-DC8A-42B3-AC38-4528B0DBE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7675" y="0"/>
            <a:ext cx="2209800" cy="2209800"/>
          </a:xfrm>
          <a:prstGeom prst="rect">
            <a:avLst/>
          </a:prstGeom>
        </p:spPr>
      </p:pic>
      <p:pic>
        <p:nvPicPr>
          <p:cNvPr id="3" name="Graphic 3" descr="Clipboard with solid fill">
            <a:extLst>
              <a:ext uri="{FF2B5EF4-FFF2-40B4-BE49-F238E27FC236}">
                <a16:creationId xmlns:a16="http://schemas.microsoft.com/office/drawing/2014/main" id="{DEA69F57-D584-4826-9553-8522441B8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0200" y="0"/>
            <a:ext cx="2390775" cy="2390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F6C41-7885-4EF2-971B-9774D8AE47FA}"/>
              </a:ext>
            </a:extLst>
          </p:cNvPr>
          <p:cNvSpPr txBox="1"/>
          <p:nvPr/>
        </p:nvSpPr>
        <p:spPr>
          <a:xfrm>
            <a:off x="839788" y="1085244"/>
            <a:ext cx="3981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Timeline -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A5F322-DCBE-4964-AB7C-7B4AC36AA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9850"/>
            <a:ext cx="10914062" cy="3259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Mid Evaluation 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Forward Illumination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Reverse Illumination method</a:t>
            </a:r>
          </a:p>
          <a:p>
            <a:pPr marL="742950" lvl="1" indent="-285750"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742950" lvl="1" indent="-285750">
              <a:buChar char="•"/>
            </a:pPr>
            <a:endParaRPr lang="en-US" sz="2200" dirty="0">
              <a:ea typeface="+mn-lt"/>
              <a:cs typeface="+mn-lt"/>
            </a:endParaRPr>
          </a:p>
          <a:p>
            <a:pPr marL="742950" lvl="1" indent="-285750"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302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BCF-1FE8-4E6E-9A3B-03CE20A0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546350"/>
            <a:ext cx="10515600" cy="1325563"/>
          </a:xfrm>
        </p:spPr>
        <p:txBody>
          <a:bodyPr/>
          <a:lstStyle/>
          <a:p>
            <a:r>
              <a:rPr lang="en-US"/>
              <a:t>                        </a:t>
            </a:r>
            <a:r>
              <a:rPr lang="en-US" sz="3600"/>
              <a:t>THANK YOU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2367086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53C22"/>
      </a:dk2>
      <a:lt2>
        <a:srgbClr val="E8E2E2"/>
      </a:lt2>
      <a:accent1>
        <a:srgbClr val="20B3AD"/>
      </a:accent1>
      <a:accent2>
        <a:srgbClr val="14B66C"/>
      </a:accent2>
      <a:accent3>
        <a:srgbClr val="21B834"/>
      </a:accent3>
      <a:accent4>
        <a:srgbClr val="43B814"/>
      </a:accent4>
      <a:accent5>
        <a:srgbClr val="84AE1F"/>
      </a:accent5>
      <a:accent6>
        <a:srgbClr val="B5A114"/>
      </a:accent6>
      <a:hlink>
        <a:srgbClr val="618C2E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186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ShapesVTI</vt:lpstr>
      <vt:lpstr>LOW-LIGHT IMAGERY</vt:lpstr>
      <vt:lpstr>Objectives:</vt:lpstr>
      <vt:lpstr>Method Overview - </vt:lpstr>
      <vt:lpstr>PowerPoint Presentation</vt:lpstr>
      <vt:lpstr>                        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Sharma</dc:creator>
  <cp:lastModifiedBy>Abhishek Sharma</cp:lastModifiedBy>
  <cp:revision>4</cp:revision>
  <dcterms:created xsi:type="dcterms:W3CDTF">2021-02-15T15:52:25Z</dcterms:created>
  <dcterms:modified xsi:type="dcterms:W3CDTF">2021-03-27T08:52:53Z</dcterms:modified>
</cp:coreProperties>
</file>