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sldIdLst>
    <p:sldId id="256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5D6802-5ED8-4D7F-A350-C68D63BF6984}" v="786" dt="2021-02-15T18:09:59.867"/>
    <p1510:client id="{8C9CE64E-EB4E-B3CC-E299-6DCD3315CA3B}" v="1" dt="2021-02-15T17:48:24.221"/>
    <p1510:client id="{E5BB0847-6B2E-07B2-79B1-C905746498F5}" v="126" dt="2021-02-15T18:00:11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3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06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342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04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381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146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66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09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43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80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90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3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94BCA54B-4B13-412B-8C0E-763CB4C714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537" y="643467"/>
            <a:ext cx="5520995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57047" y="795509"/>
            <a:ext cx="5037616" cy="3011340"/>
          </a:xfrm>
        </p:spPr>
        <p:txBody>
          <a:bodyPr>
            <a:normAutofit/>
          </a:bodyPr>
          <a:lstStyle/>
          <a:p>
            <a:r>
              <a:rPr lang="en-US"/>
              <a:t>Motion Deblurring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57047" y="3898924"/>
            <a:ext cx="5037616" cy="17778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     Non-uniform deblurring for Shaken Images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6764" y="9067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46FD5-79CF-4F4C-B877-4826A286D6AD}"/>
              </a:ext>
            </a:extLst>
          </p:cNvPr>
          <p:cNvSpPr txBox="1"/>
          <p:nvPr/>
        </p:nvSpPr>
        <p:spPr>
          <a:xfrm>
            <a:off x="8447631" y="4846398"/>
            <a:ext cx="28371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/>
              <a:t>Team – RC Squad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6374-DC88-41FB-9B5A-A9C205D4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EECF7-2E17-4860-8BB9-8482B9533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To implement parametrized geometric model of the blurring process in terms of the rotational velocity of the camera during exposure</a:t>
            </a:r>
          </a:p>
        </p:txBody>
      </p:sp>
    </p:spTree>
    <p:extLst>
      <p:ext uri="{BB962C8B-B14F-4D97-AF65-F5344CB8AC3E}">
        <p14:creationId xmlns:p14="http://schemas.microsoft.com/office/powerpoint/2010/main" val="25752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5F7D5-6F96-46C8-BD1F-5DCE95EC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Overview -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1D8B3-A276-4F3B-83DA-CF53F39ED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Blur from camera shake is mostly due to the 3D rotation of the camera, resulting in a blur kernel that can be significantly non-uniform across the image</a:t>
            </a:r>
          </a:p>
          <a:p>
            <a:r>
              <a:rPr lang="en-US">
                <a:ea typeface="+mn-lt"/>
                <a:cs typeface="+mn-lt"/>
              </a:rPr>
              <a:t>We will apply this model to two different algorithms for camera shake removal: the first one uses a single blurry image (blind deblurring)</a:t>
            </a:r>
          </a:p>
          <a:p>
            <a:r>
              <a:rPr lang="en-US">
                <a:ea typeface="+mn-lt"/>
                <a:cs typeface="+mn-lt"/>
              </a:rPr>
              <a:t>The second one uses both a blurry image and a sharp but noisy image of the same scene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3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A585-D76D-4280-850A-93D19FFF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Camera Shake Removal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50F16-0E1A-4C04-8E52-C7C2641D4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We pre-process images with the commercially available </a:t>
            </a:r>
            <a:r>
              <a:rPr lang="en-US" err="1">
                <a:ea typeface="+mn-lt"/>
                <a:cs typeface="+mn-lt"/>
              </a:rPr>
              <a:t>PTLens</a:t>
            </a:r>
            <a:r>
              <a:rPr lang="en-US">
                <a:ea typeface="+mn-lt"/>
                <a:cs typeface="+mn-lt"/>
              </a:rPr>
              <a:t> tool, which uses a database of lens and camera parameters to correct for the distortion.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6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2" descr="Gauge with solid fill">
            <a:extLst>
              <a:ext uri="{FF2B5EF4-FFF2-40B4-BE49-F238E27FC236}">
                <a16:creationId xmlns:a16="http://schemas.microsoft.com/office/drawing/2014/main" id="{0697535E-DC8A-42B3-AC38-4528B0DBE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67675" y="0"/>
            <a:ext cx="2209800" cy="2209800"/>
          </a:xfrm>
          <a:prstGeom prst="rect">
            <a:avLst/>
          </a:prstGeom>
        </p:spPr>
      </p:pic>
      <p:pic>
        <p:nvPicPr>
          <p:cNvPr id="3" name="Graphic 3" descr="Clipboard with solid fill">
            <a:extLst>
              <a:ext uri="{FF2B5EF4-FFF2-40B4-BE49-F238E27FC236}">
                <a16:creationId xmlns:a16="http://schemas.microsoft.com/office/drawing/2014/main" id="{DEA69F57-D584-4826-9553-8522441B8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0200" y="0"/>
            <a:ext cx="2390775" cy="2390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DF6C41-7885-4EF2-971B-9774D8AE47FA}"/>
              </a:ext>
            </a:extLst>
          </p:cNvPr>
          <p:cNvSpPr txBox="1"/>
          <p:nvPr/>
        </p:nvSpPr>
        <p:spPr>
          <a:xfrm>
            <a:off x="1200150" y="1009650"/>
            <a:ext cx="39814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Timeline -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A5F322-DCBE-4964-AB7C-7B4AC36AA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09850"/>
            <a:ext cx="10914062" cy="32591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2400"/>
              <a:t>Mid Evaluation  -</a:t>
            </a:r>
          </a:p>
          <a:p>
            <a:pPr marL="742950" lvl="1" indent="-285750">
              <a:buChar char="•"/>
            </a:pPr>
            <a:r>
              <a:rPr lang="en-US" sz="2200">
                <a:ea typeface="+mn-lt"/>
                <a:cs typeface="+mn-lt"/>
              </a:rPr>
              <a:t> To recover an estimate f' of the true sharp image f.</a:t>
            </a:r>
          </a:p>
          <a:p>
            <a:pPr marL="457200">
              <a:buChar char="•"/>
            </a:pPr>
            <a:r>
              <a:rPr lang="en-US" sz="2200">
                <a:ea typeface="+mn-lt"/>
                <a:cs typeface="+mn-lt"/>
              </a:rPr>
              <a:t>   Using Estimated kernel  to deblur observed blur image directly, using the Richardson-Lucy    (RL) algorithm, to give f'</a:t>
            </a:r>
            <a:endParaRPr lang="en-US"/>
          </a:p>
          <a:p>
            <a:endParaRPr lang="en-US" sz="2400">
              <a:ea typeface="+mn-lt"/>
              <a:cs typeface="+mn-lt"/>
            </a:endParaRPr>
          </a:p>
          <a:p>
            <a:pPr marL="742950" lvl="1" indent="-285750">
              <a:buChar char="•"/>
            </a:pPr>
            <a:endParaRPr lang="en-US" sz="2200">
              <a:ea typeface="+mn-lt"/>
              <a:cs typeface="+mn-lt"/>
            </a:endParaRPr>
          </a:p>
          <a:p>
            <a:pPr marL="742950" lvl="1" indent="-285750"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813025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2BCF-1FE8-4E6E-9A3B-03CE20A09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546350"/>
            <a:ext cx="10515600" cy="1325563"/>
          </a:xfrm>
        </p:spPr>
        <p:txBody>
          <a:bodyPr/>
          <a:lstStyle/>
          <a:p>
            <a:r>
              <a:rPr lang="en-US"/>
              <a:t>                        </a:t>
            </a:r>
            <a:r>
              <a:rPr lang="en-US" sz="3600"/>
              <a:t>THANK YOU</a:t>
            </a:r>
            <a:r>
              <a:rPr 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2367086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253C22"/>
      </a:dk2>
      <a:lt2>
        <a:srgbClr val="E8E2E2"/>
      </a:lt2>
      <a:accent1>
        <a:srgbClr val="20B3AD"/>
      </a:accent1>
      <a:accent2>
        <a:srgbClr val="14B66C"/>
      </a:accent2>
      <a:accent3>
        <a:srgbClr val="21B834"/>
      </a:accent3>
      <a:accent4>
        <a:srgbClr val="43B814"/>
      </a:accent4>
      <a:accent5>
        <a:srgbClr val="84AE1F"/>
      </a:accent5>
      <a:accent6>
        <a:srgbClr val="B5A114"/>
      </a:accent6>
      <a:hlink>
        <a:srgbClr val="618C2E"/>
      </a:hlink>
      <a:folHlink>
        <a:srgbClr val="7F7F7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ShapesVTI</vt:lpstr>
      <vt:lpstr>Motion Deblurring</vt:lpstr>
      <vt:lpstr>Objectives:</vt:lpstr>
      <vt:lpstr>Method Overview - </vt:lpstr>
      <vt:lpstr>Camera Shake Removal </vt:lpstr>
      <vt:lpstr>PowerPoint Presentation</vt:lpstr>
      <vt:lpstr>                        THANK YOU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2021-02-15T15:52:25Z</dcterms:created>
  <dcterms:modified xsi:type="dcterms:W3CDTF">2021-02-15T18:12:02Z</dcterms:modified>
</cp:coreProperties>
</file>