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9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777777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2362200"/>
            <a:ext cx="7391400" cy="19050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ru-RU" noProof="0" smtClean="0"/>
              <a:t>Образец заголовка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419600"/>
            <a:ext cx="6324600" cy="4572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ru-RU" noProof="0" smtClean="0"/>
              <a:t>Образец подзаголовка</a:t>
            </a:r>
            <a:endParaRPr lang="en-US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01012BE-1A04-405F-909D-E73D431397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D28EB5-BF96-4323-A320-99021A097A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86550" y="228600"/>
            <a:ext cx="2000250" cy="5029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848350" cy="5029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27E8D-5F04-4A5B-9005-A4F0A5A084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0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1EBB52-399E-4160-BBB4-009668A4E5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7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958BA-414F-40F6-8FF0-B6289DF551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6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9243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39243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76E32-2ECB-48A5-9253-5D18A6156B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8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EAC50F-197C-48EF-8D90-B490ACE06C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80502-A1A9-4C99-ACA0-A87C68CCC3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9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0FF2A-AB65-4FBF-AED5-1D20A1F6BC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5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ECE3EA-FDFC-47CC-9B73-F422B306DA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5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079E8-4E24-42FC-B4C3-99F5419079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01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8001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130E074-6B6B-4685-A73F-8E292A15983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1C1C1C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1C1C1C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C1C1C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1C1C1C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1C1C1C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1C1C1C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1C1C1C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1C1C1C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1C1C1C"/>
          </a:solidFill>
          <a:latin typeface="+mn-lt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CYBERCAFE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5542384" cy="3810000"/>
          </a:xfrm>
        </p:spPr>
        <p:txBody>
          <a:bodyPr/>
          <a:lstStyle/>
          <a:p>
            <a:r>
              <a:rPr lang="en-US" dirty="0"/>
              <a:t>An </a:t>
            </a:r>
            <a:r>
              <a:rPr lang="en-US" b="1" dirty="0"/>
              <a:t>internet café</a:t>
            </a:r>
            <a:r>
              <a:rPr lang="en-US" dirty="0"/>
              <a:t> or </a:t>
            </a:r>
            <a:r>
              <a:rPr lang="en-US" b="1" dirty="0"/>
              <a:t>cybercafé</a:t>
            </a:r>
            <a:r>
              <a:rPr lang="en-US" dirty="0"/>
              <a:t> is a place which provides internet access to the public, usually for a fee. These businesses usually provide snacks and drinks, hence the </a:t>
            </a:r>
            <a:r>
              <a:rPr lang="en-US" i="1" dirty="0"/>
              <a:t>café</a:t>
            </a:r>
            <a:r>
              <a:rPr lang="en-US" dirty="0"/>
              <a:t> in the name. The fee for using a computer is usually charged as a time-based rate.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916832"/>
            <a:ext cx="2520280" cy="2520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Cybercafe</a:t>
            </a:r>
            <a:r>
              <a:rPr lang="en-US" dirty="0" smtClean="0"/>
              <a:t> </a:t>
            </a:r>
            <a:r>
              <a:rPr lang="en-US" dirty="0"/>
              <a:t>only for </a:t>
            </a:r>
            <a:r>
              <a:rPr lang="en-US" dirty="0" smtClean="0"/>
              <a:t>students.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7" y="2060848"/>
            <a:ext cx="72866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9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12776"/>
            <a:ext cx="4248472" cy="3810000"/>
          </a:xfrm>
        </p:spPr>
        <p:txBody>
          <a:bodyPr/>
          <a:lstStyle/>
          <a:p>
            <a:r>
              <a:rPr lang="en-US" dirty="0"/>
              <a:t>The walls are decorated with a variety of technical subjects, old computer parts, and </a:t>
            </a:r>
            <a:r>
              <a:rPr lang="en-US" dirty="0" smtClean="0"/>
              <a:t>photos.</a:t>
            </a:r>
          </a:p>
          <a:p>
            <a:r>
              <a:rPr lang="en-US" dirty="0"/>
              <a:t>Customers will be able to relax and spend your free time in a comfortable chair, called </a:t>
            </a:r>
            <a:r>
              <a:rPr lang="en-US" dirty="0" err="1"/>
              <a:t>Pufiki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401" y="3278372"/>
            <a:ext cx="1905000" cy="19621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952453"/>
            <a:ext cx="2591802" cy="195681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503491"/>
            <a:ext cx="1210098" cy="141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92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Café </a:t>
            </a:r>
            <a:r>
              <a:rPr lang="en-US" dirty="0"/>
              <a:t>will be located near the university. Students can visit it before or after their </a:t>
            </a:r>
            <a:r>
              <a:rPr lang="en-US" dirty="0" smtClean="0"/>
              <a:t>studies.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93370"/>
            <a:ext cx="3491880" cy="26189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692922"/>
            <a:ext cx="2994809" cy="241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347192"/>
            <a:ext cx="8001000" cy="3810000"/>
          </a:xfrm>
        </p:spPr>
        <p:txBody>
          <a:bodyPr/>
          <a:lstStyle/>
          <a:p>
            <a:r>
              <a:rPr lang="en-US" dirty="0" smtClean="0"/>
              <a:t>eat </a:t>
            </a:r>
          </a:p>
          <a:p>
            <a:r>
              <a:rPr lang="en-US" dirty="0" smtClean="0"/>
              <a:t>play games </a:t>
            </a:r>
          </a:p>
          <a:p>
            <a:r>
              <a:rPr lang="en-US" dirty="0" smtClean="0"/>
              <a:t>read </a:t>
            </a:r>
            <a:r>
              <a:rPr lang="en-US" dirty="0"/>
              <a:t>a book or </a:t>
            </a:r>
            <a:r>
              <a:rPr lang="en-US" dirty="0" smtClean="0"/>
              <a:t>newspaper</a:t>
            </a:r>
          </a:p>
          <a:p>
            <a:r>
              <a:rPr lang="en-US" dirty="0"/>
              <a:t>have a drink</a:t>
            </a:r>
            <a:endParaRPr lang="en-US" dirty="0" smtClean="0"/>
          </a:p>
          <a:p>
            <a:r>
              <a:rPr lang="en-US" dirty="0" smtClean="0"/>
              <a:t>listen </a:t>
            </a:r>
            <a:r>
              <a:rPr lang="en-US" dirty="0"/>
              <a:t>to music </a:t>
            </a:r>
            <a:endParaRPr lang="en-US" dirty="0" smtClean="0"/>
          </a:p>
          <a:p>
            <a:r>
              <a:rPr lang="en-US" dirty="0" smtClean="0"/>
              <a:t>surfing </a:t>
            </a:r>
            <a:r>
              <a:rPr lang="en-US" dirty="0"/>
              <a:t>the Internet</a:t>
            </a:r>
            <a:endParaRPr lang="en-US" dirty="0" smtClean="0"/>
          </a:p>
          <a:p>
            <a:r>
              <a:rPr lang="en-US" dirty="0"/>
              <a:t>fun and relax with </a:t>
            </a:r>
            <a:r>
              <a:rPr lang="en-US" dirty="0" smtClean="0"/>
              <a:t>friends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a pleasant atmosphere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844824"/>
            <a:ext cx="37814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 computers </a:t>
            </a:r>
          </a:p>
          <a:p>
            <a:r>
              <a:rPr lang="en-US" dirty="0" smtClean="0"/>
              <a:t>tablets </a:t>
            </a:r>
          </a:p>
          <a:p>
            <a:r>
              <a:rPr lang="en-US" dirty="0" smtClean="0"/>
              <a:t>game consoles</a:t>
            </a:r>
          </a:p>
          <a:p>
            <a:r>
              <a:rPr lang="en-US" dirty="0"/>
              <a:t>other devices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753" y="1616402"/>
            <a:ext cx="465126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77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0" y="2743200"/>
            <a:ext cx="4267200" cy="1676400"/>
          </a:xfrm>
        </p:spPr>
        <p:txBody>
          <a:bodyPr/>
          <a:lstStyle/>
          <a:p>
            <a:r>
              <a:rPr lang="en-US" dirty="0" smtClean="0"/>
              <a:t>CYBERCAFE HOUSE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04" y="3140968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explicable_plans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inexplicable_plans</Template>
  <TotalTime>106</TotalTime>
  <Words>99</Words>
  <Application>Microsoft Office PowerPoint</Application>
  <PresentationFormat>Экран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inexplicable_plans</vt:lpstr>
      <vt:lpstr>CYBERCAFE</vt:lpstr>
      <vt:lpstr>Definition</vt:lpstr>
      <vt:lpstr>Customers</vt:lpstr>
      <vt:lpstr>Decor</vt:lpstr>
      <vt:lpstr>Location</vt:lpstr>
      <vt:lpstr>Services</vt:lpstr>
      <vt:lpstr>Devices</vt:lpstr>
      <vt:lpstr>CYBERCAFE HOUSE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Inexplicable Plans</dc:title>
  <dc:creator>Vova</dc:creator>
  <cp:lastModifiedBy>Vova</cp:lastModifiedBy>
  <cp:revision>10</cp:revision>
  <dcterms:created xsi:type="dcterms:W3CDTF">2013-10-16T21:37:21Z</dcterms:created>
  <dcterms:modified xsi:type="dcterms:W3CDTF">2013-10-16T23:26:42Z</dcterms:modified>
</cp:coreProperties>
</file>