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58" r:id="rId5"/>
    <p:sldId id="264" r:id="rId6"/>
    <p:sldId id="262" r:id="rId7"/>
    <p:sldId id="266" r:id="rId8"/>
    <p:sldId id="265" r:id="rId9"/>
    <p:sldId id="261" r:id="rId10"/>
    <p:sldId id="269" r:id="rId11"/>
    <p:sldId id="270" r:id="rId12"/>
    <p:sldId id="271" r:id="rId13"/>
    <p:sldId id="273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0A490-A36C-422E-A5A6-BA089E0744C6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9B7E-8D9D-4956-BD38-1E42D028A3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705F-63AA-48B5-8B9B-A6F8A01FE94C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EB345-AD09-4526-9979-AE48067CC7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1B2F5-0DC5-482B-ADA5-EAB64F6386B8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33C55-813A-4482-87E5-299A57F960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ED1AB-7623-4020-B23A-0635170CBF87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009EC-9C36-4DAF-8E97-B056C1FC5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7494-67C2-4509-BEBE-934E41C46ECA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AC78-4A4A-4BD6-BC8A-7A06D8F84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9564B-01F3-487C-9AF3-711260593ABB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C1D1F-A08E-495C-B3F9-B27885A25F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EFB3C-EF63-4884-9E5A-3A3A43C5D3C6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4DE85-F8DE-4BA0-8991-D4868BEAA9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9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4CAB6-AEA8-4FBF-94B3-A3BE69B82519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326F-8557-416D-9712-42E10FC334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3C9F-6C24-47B2-95CB-753CA917C8D0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F788-3BFB-4214-934E-3D924640CC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4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F4CC-F36C-48DF-B290-F5E0EE666687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22854-045A-47BA-85F5-7626C34ED7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1911A-C7C9-435E-A547-720CEAB4361B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dirty="0"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415F3-782F-47ED-A84C-ACC3535CA1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Click to edit Master text styles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00DAB5-B17F-456D-A782-225166292360}" type="datetimeFigureOut">
              <a:rPr lang="en-US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6874312-3298-480E-B89B-7A72CADA7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9" r:id="rId3"/>
    <p:sldLayoutId id="2147483706" r:id="rId4"/>
    <p:sldLayoutId id="2147483705" r:id="rId5"/>
    <p:sldLayoutId id="2147483704" r:id="rId6"/>
    <p:sldLayoutId id="2147483710" r:id="rId7"/>
    <p:sldLayoutId id="2147483711" r:id="rId8"/>
    <p:sldLayoutId id="2147483712" r:id="rId9"/>
    <p:sldLayoutId id="2147483703" r:id="rId10"/>
    <p:sldLayoutId id="214748371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FFFF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975"/>
            <a:ext cx="8077200" cy="1673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endParaRPr lang="uk-UA" altLang="uk-UA" smtClean="0"/>
          </a:p>
        </p:txBody>
      </p:sp>
      <p:pic>
        <p:nvPicPr>
          <p:cNvPr id="13315" name="Picture 2" descr="http://www.tothegame.com/res/game/867/boxshot_uk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0"/>
            <a:ext cx="917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Manual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Basic instruction manual. You can learn everything in game.</a:t>
            </a:r>
          </a:p>
          <a:p>
            <a:r>
              <a:rPr lang="en-US" altLang="uk-UA" sz="2800" b="1" smtClean="0">
                <a:latin typeface="Century Gothic" pitchFamily="34" charset="0"/>
              </a:rPr>
              <a:t>Bugs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Freezes.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Fails to load new scenes.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I’ve never experienced these, just heard about them online.</a:t>
            </a:r>
          </a:p>
          <a:p>
            <a:endParaRPr lang="en-US" altLang="uk-U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Review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The good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Great story.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Beautiful art and music.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Great dialogue.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Clean UI that emphasizes the cinematic aspect of the game.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Multiple endings. What you do actually matters.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Review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The Bad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Walking takes left stick and R2.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Europeans are voicing Americans, so some of the voice acting is spotty.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Story is a bit slow in the beginning.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Occasional over realism.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Hit or miss animation.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Short. One play through should only take about 8 hours.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Review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Audience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Rated M for Blood, Intense Violence, Nudity, Sexual Content, Strong Language, Use of Drugs.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Meant for adults who want to watch and help make a good story unfold.</a:t>
            </a:r>
          </a:p>
          <a:p>
            <a:pPr lvl="1"/>
            <a:endParaRPr lang="en-US" altLang="uk-UA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4762500"/>
            <a:ext cx="1509712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Review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5975"/>
          </a:xfrm>
        </p:spPr>
        <p:txBody>
          <a:bodyPr/>
          <a:lstStyle/>
          <a:p>
            <a:r>
              <a:rPr lang="en-US" altLang="uk-UA" sz="2800" b="1" dirty="0" smtClean="0">
                <a:latin typeface="Century Gothic" pitchFamily="34" charset="0"/>
              </a:rPr>
              <a:t>Comparison</a:t>
            </a:r>
          </a:p>
          <a:p>
            <a:pPr lvl="1"/>
            <a:r>
              <a:rPr lang="en-US" altLang="uk-UA" dirty="0" smtClean="0">
                <a:latin typeface="Century Gothic" pitchFamily="34" charset="0"/>
              </a:rPr>
              <a:t>Very few games in the same genre.</a:t>
            </a:r>
          </a:p>
          <a:p>
            <a:pPr lvl="1"/>
            <a:r>
              <a:rPr lang="en-US" altLang="uk-UA" dirty="0" smtClean="0">
                <a:latin typeface="Century Gothic" pitchFamily="34" charset="0"/>
              </a:rPr>
              <a:t>Indigo Prophecy</a:t>
            </a:r>
          </a:p>
          <a:p>
            <a:pPr lvl="2"/>
            <a:r>
              <a:rPr lang="en-US" altLang="uk-UA" sz="2800" dirty="0" smtClean="0">
                <a:latin typeface="Century Gothic" pitchFamily="34" charset="0"/>
              </a:rPr>
              <a:t>Made by same developers.</a:t>
            </a:r>
          </a:p>
          <a:p>
            <a:pPr lvl="2"/>
            <a:r>
              <a:rPr lang="en-US" altLang="uk-UA" sz="2800" dirty="0" smtClean="0">
                <a:latin typeface="Century Gothic" pitchFamily="34" charset="0"/>
              </a:rPr>
              <a:t>HR is more of an interactive movie, while IP has more classical game elements.</a:t>
            </a:r>
          </a:p>
          <a:p>
            <a:pPr lvl="2"/>
            <a:r>
              <a:rPr lang="en-US" altLang="uk-UA" sz="2800" dirty="0" smtClean="0">
                <a:latin typeface="Century Gothic" pitchFamily="34" charset="0"/>
              </a:rPr>
              <a:t>They had similar controls, which worked better with HR than IP.</a:t>
            </a:r>
          </a:p>
          <a:p>
            <a:pPr lvl="2"/>
            <a:r>
              <a:rPr lang="en-US" altLang="uk-UA" sz="2800" dirty="0" smtClean="0">
                <a:latin typeface="Century Gothic" pitchFamily="34" charset="0"/>
              </a:rPr>
              <a:t>HR had a better story.</a:t>
            </a:r>
          </a:p>
          <a:p>
            <a:pPr lvl="2"/>
            <a:r>
              <a:rPr lang="en-US" altLang="uk-UA" sz="2800" dirty="0" smtClean="0">
                <a:latin typeface="Century Gothic" pitchFamily="34" charset="0"/>
              </a:rPr>
              <a:t>HR was overall the better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25975"/>
          </a:xfrm>
        </p:spPr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Strengths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Story.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Art and music.</a:t>
            </a:r>
          </a:p>
          <a:p>
            <a:r>
              <a:rPr lang="en-US" altLang="uk-UA" sz="2800" b="1" smtClean="0">
                <a:latin typeface="Century Gothic" pitchFamily="34" charset="0"/>
              </a:rPr>
              <a:t>Weaknesses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Voice acting.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Animation.</a:t>
            </a:r>
          </a:p>
          <a:p>
            <a:r>
              <a:rPr lang="en-US" altLang="uk-UA" sz="2800" b="1" smtClean="0">
                <a:latin typeface="Century Gothic" pitchFamily="34" charset="0"/>
              </a:rPr>
              <a:t>Possible Improvements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Walk with only the left stick.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Improve the weaknesses.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Get rid of some parts in the beginning where you have to wait.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Is it worth purchasing?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Basic Information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uk-UA" sz="2800" b="1" smtClean="0">
                <a:latin typeface="Century Gothic" pitchFamily="34" charset="0"/>
              </a:rPr>
              <a:t>Title:</a:t>
            </a:r>
            <a:r>
              <a:rPr lang="en-US" altLang="uk-UA" sz="2800" smtClean="0">
                <a:latin typeface="Century Gothic" pitchFamily="34" charset="0"/>
              </a:rPr>
              <a:t> Heavy Rain</a:t>
            </a:r>
          </a:p>
          <a:p>
            <a:pPr>
              <a:spcAft>
                <a:spcPts val="1800"/>
              </a:spcAft>
            </a:pPr>
            <a:r>
              <a:rPr lang="en-US" altLang="uk-UA" sz="2800" b="1" smtClean="0">
                <a:latin typeface="Century Gothic" pitchFamily="34" charset="0"/>
              </a:rPr>
              <a:t>Developer:</a:t>
            </a:r>
            <a:r>
              <a:rPr lang="en-US" altLang="uk-UA" sz="2800" smtClean="0">
                <a:latin typeface="Century Gothic" pitchFamily="34" charset="0"/>
              </a:rPr>
              <a:t> Quantic Dream</a:t>
            </a:r>
          </a:p>
          <a:p>
            <a:pPr>
              <a:spcAft>
                <a:spcPts val="1800"/>
              </a:spcAft>
            </a:pPr>
            <a:r>
              <a:rPr lang="en-US" altLang="uk-UA" sz="2800" b="1" smtClean="0">
                <a:latin typeface="Century Gothic" pitchFamily="34" charset="0"/>
              </a:rPr>
              <a:t>Publisher:</a:t>
            </a:r>
            <a:r>
              <a:rPr lang="en-US" altLang="uk-UA" sz="2800" smtClean="0">
                <a:latin typeface="Century Gothic" pitchFamily="34" charset="0"/>
              </a:rPr>
              <a:t> Sony Computer Entertainment</a:t>
            </a:r>
          </a:p>
          <a:p>
            <a:pPr>
              <a:spcAft>
                <a:spcPts val="1800"/>
              </a:spcAft>
            </a:pPr>
            <a:r>
              <a:rPr lang="en-US" altLang="uk-UA" sz="2800" b="1" smtClean="0">
                <a:latin typeface="Century Gothic" pitchFamily="34" charset="0"/>
              </a:rPr>
              <a:t>Genre:</a:t>
            </a:r>
            <a:r>
              <a:rPr lang="en-US" altLang="uk-UA" sz="2800" smtClean="0">
                <a:latin typeface="Century Gothic" pitchFamily="34" charset="0"/>
              </a:rPr>
              <a:t> Cinematic Mystery/Drama</a:t>
            </a:r>
          </a:p>
          <a:p>
            <a:pPr>
              <a:spcAft>
                <a:spcPts val="1800"/>
              </a:spcAft>
            </a:pPr>
            <a:r>
              <a:rPr lang="en-US" altLang="uk-UA" sz="2800" b="1" smtClean="0">
                <a:latin typeface="Century Gothic" pitchFamily="34" charset="0"/>
              </a:rPr>
              <a:t>Price:</a:t>
            </a:r>
            <a:r>
              <a:rPr lang="en-US" altLang="uk-UA" sz="2800" smtClean="0">
                <a:latin typeface="Century Gothic" pitchFamily="34" charset="0"/>
              </a:rPr>
              <a:t> $19.99 for Director’s Cut. $29.99 for the original (at gamestop.com).</a:t>
            </a:r>
          </a:p>
          <a:p>
            <a:pPr>
              <a:spcAft>
                <a:spcPts val="1800"/>
              </a:spcAft>
            </a:pPr>
            <a:r>
              <a:rPr lang="en-US" altLang="uk-UA" sz="2800" b="1" smtClean="0">
                <a:latin typeface="Century Gothic" pitchFamily="34" charset="0"/>
              </a:rPr>
              <a:t>Requirements:</a:t>
            </a:r>
            <a:r>
              <a:rPr lang="en-US" altLang="uk-UA" sz="2800" smtClean="0">
                <a:latin typeface="Century Gothic" pitchFamily="34" charset="0"/>
              </a:rPr>
              <a:t> A PS3.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uk-UA" sz="2800" b="1" smtClean="0">
                <a:latin typeface="Century Gothic" pitchFamily="34" charset="0"/>
              </a:rPr>
              <a:t>Overview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uk-UA" smtClean="0">
                <a:latin typeface="Century Gothic" pitchFamily="34" charset="0"/>
              </a:rPr>
              <a:t>Heavy Rain has 22 different endings (6 main and 18 subplot).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uk-UA" smtClean="0">
                <a:latin typeface="Century Gothic" pitchFamily="34" charset="0"/>
              </a:rPr>
              <a:t>Choices made by the player affect the ending and the rest of the gameplay.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uk-UA" smtClean="0">
                <a:latin typeface="Century Gothic" pitchFamily="34" charset="0"/>
              </a:rPr>
              <a:t>The main purpose of gameplay is to advance the story, not to win or lose.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uk-UA" smtClean="0">
                <a:latin typeface="Century Gothic" pitchFamily="34" charset="0"/>
              </a:rPr>
              <a:t>A person may consider some endings better and others worse, but there is no way to actually lose.</a:t>
            </a:r>
          </a:p>
          <a:p>
            <a:pPr lvl="1">
              <a:lnSpc>
                <a:spcPct val="80000"/>
              </a:lnSpc>
            </a:pPr>
            <a:endParaRPr lang="en-US" altLang="uk-UA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Story (without spoilers)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Set in an unnamed city, Heavy Rain is the story of  the Origami Killer, a serial killer who gets his name from always leaving a piece of Origami with his victim.</a:t>
            </a:r>
          </a:p>
          <a:p>
            <a:r>
              <a:rPr lang="en-US" altLang="uk-UA" sz="2800" b="1" smtClean="0">
                <a:latin typeface="Century Gothic" pitchFamily="34" charset="0"/>
              </a:rPr>
              <a:t>Player’s Role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The player takes on the role of four different characters, whose stories all intertwine with that of the Origami Killer, and interacts with objects and NPCs to advance the story.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uk-UA" sz="2800" b="1" smtClean="0">
                <a:latin typeface="Century Gothic" pitchFamily="34" charset="0"/>
              </a:rPr>
              <a:t>User Interface</a:t>
            </a:r>
          </a:p>
          <a:p>
            <a:pPr lvl="1">
              <a:lnSpc>
                <a:spcPct val="90000"/>
              </a:lnSpc>
            </a:pPr>
            <a:r>
              <a:rPr lang="en-US" altLang="uk-UA" smtClean="0">
                <a:latin typeface="Century Gothic" pitchFamily="34" charset="0"/>
              </a:rPr>
              <a:t>Clean.</a:t>
            </a:r>
          </a:p>
          <a:p>
            <a:pPr lvl="1">
              <a:lnSpc>
                <a:spcPct val="90000"/>
              </a:lnSpc>
            </a:pPr>
            <a:r>
              <a:rPr lang="en-US" altLang="uk-UA" smtClean="0">
                <a:latin typeface="Century Gothic" pitchFamily="34" charset="0"/>
              </a:rPr>
              <a:t>Emphasizes the cinematic aspect of the game.</a:t>
            </a:r>
          </a:p>
          <a:p>
            <a:pPr>
              <a:lnSpc>
                <a:spcPct val="90000"/>
              </a:lnSpc>
            </a:pPr>
            <a:r>
              <a:rPr lang="en-US" altLang="uk-UA" sz="2800" b="1" smtClean="0">
                <a:latin typeface="Century Gothic" pitchFamily="34" charset="0"/>
              </a:rPr>
              <a:t>Gameplay</a:t>
            </a:r>
          </a:p>
          <a:p>
            <a:pPr lvl="1">
              <a:lnSpc>
                <a:spcPct val="90000"/>
              </a:lnSpc>
            </a:pPr>
            <a:r>
              <a:rPr lang="en-US" altLang="uk-UA" smtClean="0">
                <a:latin typeface="Century Gothic" pitchFamily="34" charset="0"/>
              </a:rPr>
              <a:t>Occasional high-action scenes, but generally pretty calm.</a:t>
            </a:r>
          </a:p>
          <a:p>
            <a:pPr lvl="1">
              <a:lnSpc>
                <a:spcPct val="90000"/>
              </a:lnSpc>
            </a:pPr>
            <a:r>
              <a:rPr lang="en-US" altLang="uk-UA" smtClean="0">
                <a:latin typeface="Century Gothic" pitchFamily="34" charset="0"/>
              </a:rPr>
              <a:t>Generally intuitive. There were some bad choices that I’ll talk about later.</a:t>
            </a:r>
          </a:p>
          <a:p>
            <a:pPr lvl="1">
              <a:lnSpc>
                <a:spcPct val="90000"/>
              </a:lnSpc>
            </a:pPr>
            <a:endParaRPr lang="en-US" altLang="uk-UA" smtClean="0"/>
          </a:p>
          <a:p>
            <a:pPr lvl="1">
              <a:lnSpc>
                <a:spcPct val="90000"/>
              </a:lnSpc>
            </a:pPr>
            <a:endParaRPr lang="en-US" altLang="uk-U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3352800"/>
            <a:ext cx="54816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6350"/>
            <a:ext cx="5232401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92125" y="1752600"/>
            <a:ext cx="8229600" cy="4625975"/>
          </a:xfrm>
        </p:spPr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Art</a:t>
            </a:r>
          </a:p>
          <a:p>
            <a:endParaRPr lang="en-US" altLang="uk-UA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438400"/>
            <a:ext cx="9166225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Art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Very good job on faces.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Hit or miss animation. Hands can be off when reaching</a:t>
            </a:r>
            <a:br>
              <a:rPr lang="en-US" altLang="uk-UA" smtClean="0">
                <a:latin typeface="Century Gothic" pitchFamily="34" charset="0"/>
              </a:rPr>
            </a:br>
            <a:r>
              <a:rPr lang="en-US" altLang="uk-UA" smtClean="0">
                <a:latin typeface="Century Gothic" pitchFamily="34" charset="0"/>
              </a:rPr>
              <a:t>for something.</a:t>
            </a:r>
          </a:p>
          <a:p>
            <a:r>
              <a:rPr lang="en-US" altLang="uk-UA" sz="2800" b="1" smtClean="0">
                <a:latin typeface="Century Gothic" pitchFamily="34" charset="0"/>
              </a:rPr>
              <a:t>Sound and Music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Wonderful,</a:t>
            </a:r>
            <a:br>
              <a:rPr lang="en-US" altLang="uk-UA" smtClean="0">
                <a:latin typeface="Century Gothic" pitchFamily="34" charset="0"/>
              </a:rPr>
            </a:br>
            <a:r>
              <a:rPr lang="en-US" altLang="uk-UA" smtClean="0">
                <a:latin typeface="Century Gothic" pitchFamily="34" charset="0"/>
              </a:rPr>
              <a:t>orchestral </a:t>
            </a:r>
            <a:br>
              <a:rPr lang="en-US" altLang="uk-UA" smtClean="0">
                <a:latin typeface="Century Gothic" pitchFamily="34" charset="0"/>
              </a:rPr>
            </a:br>
            <a:r>
              <a:rPr lang="en-US" altLang="uk-UA" smtClean="0">
                <a:latin typeface="Century Gothic" pitchFamily="34" charset="0"/>
              </a:rPr>
              <a:t>music.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Voice acting is</a:t>
            </a:r>
            <a:br>
              <a:rPr lang="en-US" altLang="uk-UA" smtClean="0">
                <a:latin typeface="Century Gothic" pitchFamily="34" charset="0"/>
              </a:rPr>
            </a:br>
            <a:r>
              <a:rPr lang="en-US" altLang="uk-UA" smtClean="0">
                <a:latin typeface="Century Gothic" pitchFamily="34" charset="0"/>
              </a:rPr>
              <a:t>hit or miss.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502025"/>
            <a:ext cx="51435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Game Summary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975"/>
          </a:xfrm>
        </p:spPr>
        <p:txBody>
          <a:bodyPr/>
          <a:lstStyle/>
          <a:p>
            <a:r>
              <a:rPr lang="en-US" altLang="uk-UA" sz="2800" b="1" smtClean="0">
                <a:latin typeface="Century Gothic" pitchFamily="34" charset="0"/>
              </a:rPr>
              <a:t>Installation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Put the disc in a PS3.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May need to download updates.</a:t>
            </a:r>
            <a:br>
              <a:rPr lang="en-US" altLang="uk-UA" smtClean="0">
                <a:latin typeface="Century Gothic" pitchFamily="34" charset="0"/>
              </a:rPr>
            </a:br>
            <a:endParaRPr lang="en-US" altLang="uk-UA" smtClean="0">
              <a:latin typeface="Century Gothic" pitchFamily="34" charset="0"/>
            </a:endParaRPr>
          </a:p>
          <a:p>
            <a:r>
              <a:rPr lang="en-US" altLang="uk-UA" sz="2800" b="1" smtClean="0">
                <a:latin typeface="Century Gothic" pitchFamily="34" charset="0"/>
              </a:rPr>
              <a:t>Scoring</a:t>
            </a:r>
          </a:p>
          <a:p>
            <a:pPr lvl="1"/>
            <a:r>
              <a:rPr lang="en-US" altLang="uk-UA" smtClean="0">
                <a:latin typeface="Century Gothic" pitchFamily="34" charset="0"/>
              </a:rPr>
              <a:t>No scoring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FFFFF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534</Words>
  <Application>Microsoft Office PowerPoint</Application>
  <PresentationFormat>Экран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Corbel</vt:lpstr>
      <vt:lpstr>Arial</vt:lpstr>
      <vt:lpstr>Wingdings 2</vt:lpstr>
      <vt:lpstr>Wingdings</vt:lpstr>
      <vt:lpstr>Wingdings 3</vt:lpstr>
      <vt:lpstr>Calibri</vt:lpstr>
      <vt:lpstr>Century Gothic</vt:lpstr>
      <vt:lpstr>Module</vt:lpstr>
      <vt:lpstr>Презентация PowerPoint</vt:lpstr>
      <vt:lpstr>Basic Information</vt:lpstr>
      <vt:lpstr>Game Summary</vt:lpstr>
      <vt:lpstr>Game Summary</vt:lpstr>
      <vt:lpstr>Game Summary</vt:lpstr>
      <vt:lpstr>Презентация PowerPoint</vt:lpstr>
      <vt:lpstr>Game Summary</vt:lpstr>
      <vt:lpstr>Game Summary</vt:lpstr>
      <vt:lpstr>Game Summary</vt:lpstr>
      <vt:lpstr>Game Summary</vt:lpstr>
      <vt:lpstr>Game Review</vt:lpstr>
      <vt:lpstr>Game Review</vt:lpstr>
      <vt:lpstr>Game Review</vt:lpstr>
      <vt:lpstr>Game Review</vt:lpstr>
      <vt:lpstr>Summary</vt:lpstr>
      <vt:lpstr>Game Summary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Rus</cp:lastModifiedBy>
  <cp:revision>23</cp:revision>
  <dcterms:created xsi:type="dcterms:W3CDTF">2012-09-18T18:59:58Z</dcterms:created>
  <dcterms:modified xsi:type="dcterms:W3CDTF">2015-05-21T12:38:39Z</dcterms:modified>
</cp:coreProperties>
</file>