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/>
          <a:lstStyle/>
          <a:p>
            <a:pPr algn="ctr"/>
            <a:r>
              <a:rPr lang="en-US" dirty="0" smtClean="0"/>
              <a:t>How to create perfect website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0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99268" y="2163651"/>
            <a:ext cx="4945487" cy="26144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PHP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36" y="2272560"/>
            <a:ext cx="4791467" cy="2395733"/>
          </a:xfrm>
        </p:spPr>
      </p:pic>
    </p:spTree>
    <p:extLst>
      <p:ext uri="{BB962C8B-B14F-4D97-AF65-F5344CB8AC3E}">
        <p14:creationId xmlns:p14="http://schemas.microsoft.com/office/powerpoint/2010/main" val="41368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67437" y="2176530"/>
            <a:ext cx="8706118" cy="27689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Framework YII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22" y="2330457"/>
            <a:ext cx="8437965" cy="2400884"/>
          </a:xfrm>
        </p:spPr>
      </p:pic>
    </p:spTree>
    <p:extLst>
      <p:ext uri="{BB962C8B-B14F-4D97-AF65-F5344CB8AC3E}">
        <p14:creationId xmlns:p14="http://schemas.microsoft.com/office/powerpoint/2010/main" val="1479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Coding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48" y="1584101"/>
            <a:ext cx="10312354" cy="4646231"/>
          </a:xfrm>
        </p:spPr>
      </p:pic>
    </p:spTree>
    <p:extLst>
      <p:ext uri="{BB962C8B-B14F-4D97-AF65-F5344CB8AC3E}">
        <p14:creationId xmlns:p14="http://schemas.microsoft.com/office/powerpoint/2010/main" val="37478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6452" y="2876090"/>
            <a:ext cx="9404722" cy="1400529"/>
          </a:xfrm>
        </p:spPr>
        <p:txBody>
          <a:bodyPr/>
          <a:lstStyle/>
          <a:p>
            <a:r>
              <a:rPr lang="en-US" sz="9600" dirty="0" smtClean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2555062019"/>
      </p:ext>
    </p:extLst>
  </p:cSld>
  <p:clrMapOvr>
    <a:masterClrMapping/>
  </p:clrMapOvr>
  <p:timing>
    <p:tnLst>
      <p:par>
        <p:cTn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/>
              <a:t>. Layout in Photoshop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25" y="1244600"/>
            <a:ext cx="7943272" cy="5461000"/>
          </a:xfrm>
        </p:spPr>
      </p:pic>
    </p:spTree>
    <p:extLst>
      <p:ext uri="{BB962C8B-B14F-4D97-AF65-F5344CB8AC3E}">
        <p14:creationId xmlns:p14="http://schemas.microsoft.com/office/powerpoint/2010/main" val="11011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1" y="452718"/>
            <a:ext cx="9479334" cy="1400530"/>
          </a:xfrm>
        </p:spPr>
        <p:txBody>
          <a:bodyPr/>
          <a:lstStyle/>
          <a:p>
            <a:r>
              <a:rPr lang="en-US" dirty="0" smtClean="0"/>
              <a:t>2. Nesting(use framework Bootstrap)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30" y="1244600"/>
            <a:ext cx="8433053" cy="5511800"/>
          </a:xfrm>
        </p:spPr>
      </p:pic>
    </p:spTree>
    <p:extLst>
      <p:ext uri="{BB962C8B-B14F-4D97-AF65-F5344CB8AC3E}">
        <p14:creationId xmlns:p14="http://schemas.microsoft.com/office/powerpoint/2010/main" val="2358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</a:t>
            </a:r>
            <a:r>
              <a:rPr lang="en-US" dirty="0"/>
              <a:t>Using SASS or LESS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1" y="1383928"/>
            <a:ext cx="10288589" cy="4908129"/>
          </a:xfrm>
        </p:spPr>
      </p:pic>
    </p:spTree>
    <p:extLst>
      <p:ext uri="{BB962C8B-B14F-4D97-AF65-F5344CB8AC3E}">
        <p14:creationId xmlns:p14="http://schemas.microsoft.com/office/powerpoint/2010/main" val="31363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268907" cy="1400530"/>
          </a:xfrm>
        </p:spPr>
        <p:txBody>
          <a:bodyPr/>
          <a:lstStyle/>
          <a:p>
            <a:r>
              <a:rPr lang="en-US" dirty="0"/>
              <a:t>2.2 HTML5, CSS, </a:t>
            </a:r>
            <a:r>
              <a:rPr lang="en-US" dirty="0" err="1"/>
              <a:t>Javascript</a:t>
            </a:r>
            <a:r>
              <a:rPr lang="en-US" dirty="0"/>
              <a:t>, JQuery,       Angular.js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9" y="4301515"/>
            <a:ext cx="7810500" cy="22098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4" y="1853248"/>
            <a:ext cx="6096852" cy="22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(</a:t>
            </a:r>
            <a:r>
              <a:rPr lang="en-US" dirty="0" err="1" smtClean="0"/>
              <a:t>IEtester</a:t>
            </a:r>
            <a:r>
              <a:rPr lang="en-US" dirty="0"/>
              <a:t>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44" y="1257300"/>
            <a:ext cx="9325092" cy="5397500"/>
          </a:xfrm>
        </p:spPr>
      </p:pic>
    </p:spTree>
    <p:extLst>
      <p:ext uri="{BB962C8B-B14F-4D97-AF65-F5344CB8AC3E}">
        <p14:creationId xmlns:p14="http://schemas.microsoft.com/office/powerpoint/2010/main" val="6078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46928" y="2647434"/>
            <a:ext cx="55419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3429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3487" y="1328902"/>
            <a:ext cx="5525037" cy="2807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Server &amp; DB </a:t>
            </a:r>
            <a:r>
              <a:rPr lang="en-US" dirty="0"/>
              <a:t>- Apache, </a:t>
            </a:r>
            <a:r>
              <a:rPr lang="en-US" dirty="0" err="1"/>
              <a:t>Mysql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5" y="1457690"/>
            <a:ext cx="5982279" cy="277945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16" y="4004447"/>
            <a:ext cx="5569534" cy="24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59</Words>
  <Application>Microsoft Office PowerPoint</Application>
  <PresentationFormat>Широкоэкранный</PresentationFormat>
  <Paragraphs>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How to create perfect website</vt:lpstr>
      <vt:lpstr>Front-end</vt:lpstr>
      <vt:lpstr>1. Layout in Photoshop</vt:lpstr>
      <vt:lpstr>2. Nesting(use framework Bootstrap)</vt:lpstr>
      <vt:lpstr>2.1. Using SASS or LESS</vt:lpstr>
      <vt:lpstr>2.2 HTML5, CSS, Javascript, JQuery,       Angular.js</vt:lpstr>
      <vt:lpstr>3. Testing (IEtester)</vt:lpstr>
      <vt:lpstr>Презентация PowerPoint</vt:lpstr>
      <vt:lpstr>1. Server &amp; DB - Apache, Mysql</vt:lpstr>
      <vt:lpstr>2. PHP</vt:lpstr>
      <vt:lpstr>3. Framework YII</vt:lpstr>
      <vt:lpstr>4. Coding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develop perfect website</dc:title>
  <dc:creator>Anton Proskurov</dc:creator>
  <cp:lastModifiedBy>George Zhuro</cp:lastModifiedBy>
  <cp:revision>6</cp:revision>
  <dcterms:created xsi:type="dcterms:W3CDTF">2015-09-17T17:56:02Z</dcterms:created>
  <dcterms:modified xsi:type="dcterms:W3CDTF">2015-11-23T07:24:41Z</dcterms:modified>
</cp:coreProperties>
</file>