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90" r:id="rId29"/>
    <p:sldId id="291" r:id="rId30"/>
    <p:sldId id="292" r:id="rId31"/>
    <p:sldId id="259" r:id="rId32"/>
    <p:sldId id="260" r:id="rId33"/>
    <p:sldId id="261" r:id="rId34"/>
    <p:sldId id="262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16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33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27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8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4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18.11.2014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03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18.11.2014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43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18.11.2014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96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18.11.2014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1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18.11.2014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36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18.11.2014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27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551E4-67D6-4CD7-8012-61296F849030}" type="datetimeFigureOut">
              <a:rPr lang="ru-RU" smtClean="0"/>
              <a:t>18.11.2014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32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Заходим на </a:t>
            </a:r>
            <a:r>
              <a:rPr lang="en-US" dirty="0" smtClean="0"/>
              <a:t>oracle.com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1679997"/>
            <a:ext cx="8496300" cy="5178003"/>
          </a:xfrm>
        </p:spPr>
      </p:pic>
    </p:spTree>
    <p:extLst>
      <p:ext uri="{BB962C8B-B14F-4D97-AF65-F5344CB8AC3E}">
        <p14:creationId xmlns:p14="http://schemas.microsoft.com/office/powerpoint/2010/main" val="413612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выбираем </a:t>
            </a:r>
            <a:r>
              <a:rPr lang="en-US" dirty="0" smtClean="0"/>
              <a:t>Community Edition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83" y="1825625"/>
            <a:ext cx="9646834" cy="4351338"/>
          </a:xfrm>
        </p:spPr>
      </p:pic>
    </p:spTree>
    <p:extLst>
      <p:ext uri="{BB962C8B-B14F-4D97-AF65-F5344CB8AC3E}">
        <p14:creationId xmlns:p14="http://schemas.microsoft.com/office/powerpoint/2010/main" val="126476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77" y="1825625"/>
            <a:ext cx="8178046" cy="4351338"/>
          </a:xfrm>
        </p:spPr>
      </p:pic>
    </p:spTree>
    <p:extLst>
      <p:ext uri="{BB962C8B-B14F-4D97-AF65-F5344CB8AC3E}">
        <p14:creationId xmlns:p14="http://schemas.microsoft.com/office/powerpoint/2010/main" val="163717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Выбираем нужную версию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17" y="1825625"/>
            <a:ext cx="7928166" cy="4351338"/>
          </a:xfrm>
        </p:spPr>
      </p:pic>
    </p:spTree>
    <p:extLst>
      <p:ext uri="{BB962C8B-B14F-4D97-AF65-F5344CB8AC3E}">
        <p14:creationId xmlns:p14="http://schemas.microsoft.com/office/powerpoint/2010/main" val="407258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Скачиваем файл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91" y="1825625"/>
            <a:ext cx="6376218" cy="4351338"/>
          </a:xfrm>
        </p:spPr>
      </p:pic>
    </p:spTree>
    <p:extLst>
      <p:ext uri="{BB962C8B-B14F-4D97-AF65-F5344CB8AC3E}">
        <p14:creationId xmlns:p14="http://schemas.microsoft.com/office/powerpoint/2010/main" val="4655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Панель управления </a:t>
            </a:r>
            <a:r>
              <a:rPr lang="en-US" dirty="0" smtClean="0"/>
              <a:t>-&gt; </a:t>
            </a:r>
            <a:r>
              <a:rPr lang="ru-RU" dirty="0" smtClean="0"/>
              <a:t>Язык и региональные стандарты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45" y="1825625"/>
            <a:ext cx="7978709" cy="4351338"/>
          </a:xfrm>
        </p:spPr>
      </p:pic>
    </p:spTree>
    <p:extLst>
      <p:ext uri="{BB962C8B-B14F-4D97-AF65-F5344CB8AC3E}">
        <p14:creationId xmlns:p14="http://schemas.microsoft.com/office/powerpoint/2010/main" val="312425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Формат: Английский(США)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96" y="1825625"/>
            <a:ext cx="3755808" cy="4351338"/>
          </a:xfrm>
        </p:spPr>
      </p:pic>
    </p:spTree>
    <p:extLst>
      <p:ext uri="{BB962C8B-B14F-4D97-AF65-F5344CB8AC3E}">
        <p14:creationId xmlns:p14="http://schemas.microsoft.com/office/powerpoint/2010/main" val="415229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Принимаем соглашение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95" y="1825625"/>
            <a:ext cx="5806610" cy="4351338"/>
          </a:xfrm>
        </p:spPr>
      </p:pic>
    </p:spTree>
    <p:extLst>
      <p:ext uri="{BB962C8B-B14F-4D97-AF65-F5344CB8AC3E}">
        <p14:creationId xmlns:p14="http://schemas.microsoft.com/office/powerpoint/2010/main" val="278872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установки </a:t>
            </a:r>
            <a:r>
              <a:rPr lang="en-US" dirty="0" smtClean="0"/>
              <a:t>Custom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86" y="1825625"/>
            <a:ext cx="5780027" cy="4351338"/>
          </a:xfrm>
        </p:spPr>
      </p:pic>
    </p:spTree>
    <p:extLst>
      <p:ext uri="{BB962C8B-B14F-4D97-AF65-F5344CB8AC3E}">
        <p14:creationId xmlns:p14="http://schemas.microsoft.com/office/powerpoint/2010/main" val="2770592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Выбираем нужные компоненты для установки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95" y="1825625"/>
            <a:ext cx="5806610" cy="4351338"/>
          </a:xfrm>
        </p:spPr>
      </p:pic>
    </p:spTree>
    <p:extLst>
      <p:ext uri="{BB962C8B-B14F-4D97-AF65-F5344CB8AC3E}">
        <p14:creationId xmlns:p14="http://schemas.microsoft.com/office/powerpoint/2010/main" val="316786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75" y="1825625"/>
            <a:ext cx="5823650" cy="4351338"/>
          </a:xfrm>
        </p:spPr>
      </p:pic>
    </p:spTree>
    <p:extLst>
      <p:ext uri="{BB962C8B-B14F-4D97-AF65-F5344CB8AC3E}">
        <p14:creationId xmlns:p14="http://schemas.microsoft.com/office/powerpoint/2010/main" val="400723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Создаем учетную запись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000" y="1825625"/>
            <a:ext cx="8890802" cy="5032375"/>
          </a:xfrm>
        </p:spPr>
      </p:pic>
    </p:spTree>
    <p:extLst>
      <p:ext uri="{BB962C8B-B14F-4D97-AF65-F5344CB8AC3E}">
        <p14:creationId xmlns:p14="http://schemas.microsoft.com/office/powerpoint/2010/main" val="3296443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Также устанавливается </a:t>
            </a:r>
            <a:r>
              <a:rPr lang="en-US" dirty="0" smtClean="0"/>
              <a:t>Microsoft Visual C++ Runtime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56" y="1825625"/>
            <a:ext cx="5758487" cy="4351338"/>
          </a:xfrm>
        </p:spPr>
      </p:pic>
    </p:spTree>
    <p:extLst>
      <p:ext uri="{BB962C8B-B14F-4D97-AF65-F5344CB8AC3E}">
        <p14:creationId xmlns:p14="http://schemas.microsoft.com/office/powerpoint/2010/main" val="2310593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33" y="1825625"/>
            <a:ext cx="5818734" cy="4351338"/>
          </a:xfrm>
        </p:spPr>
      </p:pic>
    </p:spTree>
    <p:extLst>
      <p:ext uri="{BB962C8B-B14F-4D97-AF65-F5344CB8AC3E}">
        <p14:creationId xmlns:p14="http://schemas.microsoft.com/office/powerpoint/2010/main" val="27962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Выполняем установку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88" y="1825625"/>
            <a:ext cx="5848023" cy="4351338"/>
          </a:xfrm>
        </p:spPr>
      </p:pic>
    </p:spTree>
    <p:extLst>
      <p:ext uri="{BB962C8B-B14F-4D97-AF65-F5344CB8AC3E}">
        <p14:creationId xmlns:p14="http://schemas.microsoft.com/office/powerpoint/2010/main" val="2900447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83" y="1825625"/>
            <a:ext cx="5806634" cy="4351338"/>
          </a:xfrm>
        </p:spPr>
      </p:pic>
    </p:spTree>
    <p:extLst>
      <p:ext uri="{BB962C8B-B14F-4D97-AF65-F5344CB8AC3E}">
        <p14:creationId xmlns:p14="http://schemas.microsoft.com/office/powerpoint/2010/main" val="413753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57" y="1825625"/>
            <a:ext cx="5831085" cy="4351338"/>
          </a:xfrm>
        </p:spPr>
      </p:pic>
    </p:spTree>
    <p:extLst>
      <p:ext uri="{BB962C8B-B14F-4D97-AF65-F5344CB8AC3E}">
        <p14:creationId xmlns:p14="http://schemas.microsoft.com/office/powerpoint/2010/main" val="268584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75" y="1825625"/>
            <a:ext cx="5823650" cy="4351338"/>
          </a:xfrm>
        </p:spPr>
      </p:pic>
    </p:spTree>
    <p:extLst>
      <p:ext uri="{BB962C8B-B14F-4D97-AF65-F5344CB8AC3E}">
        <p14:creationId xmlns:p14="http://schemas.microsoft.com/office/powerpoint/2010/main" val="676330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Вводим пароль, который </a:t>
            </a:r>
            <a:r>
              <a:rPr lang="ru-RU" dirty="0" smtClean="0">
                <a:solidFill>
                  <a:srgbClr val="FF0000"/>
                </a:solidFill>
              </a:rPr>
              <a:t>не следует забыть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20" y="1825625"/>
            <a:ext cx="5823760" cy="4351338"/>
          </a:xfrm>
        </p:spPr>
      </p:pic>
    </p:spTree>
    <p:extLst>
      <p:ext uri="{BB962C8B-B14F-4D97-AF65-F5344CB8AC3E}">
        <p14:creationId xmlns:p14="http://schemas.microsoft.com/office/powerpoint/2010/main" val="3335587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21" y="1825625"/>
            <a:ext cx="5799358" cy="4351338"/>
          </a:xfrm>
        </p:spPr>
      </p:pic>
    </p:spTree>
    <p:extLst>
      <p:ext uri="{BB962C8B-B14F-4D97-AF65-F5344CB8AC3E}">
        <p14:creationId xmlns:p14="http://schemas.microsoft.com/office/powerpoint/2010/main" val="2299338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330" y="1825625"/>
            <a:ext cx="5727340" cy="4351338"/>
          </a:xfrm>
        </p:spPr>
      </p:pic>
    </p:spTree>
    <p:extLst>
      <p:ext uri="{BB962C8B-B14F-4D97-AF65-F5344CB8AC3E}">
        <p14:creationId xmlns:p14="http://schemas.microsoft.com/office/powerpoint/2010/main" val="565774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31" y="1825625"/>
            <a:ext cx="5830938" cy="4351338"/>
          </a:xfrm>
        </p:spPr>
      </p:pic>
    </p:spTree>
    <p:extLst>
      <p:ext uri="{BB962C8B-B14F-4D97-AF65-F5344CB8AC3E}">
        <p14:creationId xmlns:p14="http://schemas.microsoft.com/office/powerpoint/2010/main" val="332104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Заполняем поля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917" y="1690688"/>
            <a:ext cx="8142869" cy="4930775"/>
          </a:xfrm>
        </p:spPr>
      </p:pic>
    </p:spTree>
    <p:extLst>
      <p:ext uri="{BB962C8B-B14F-4D97-AF65-F5344CB8AC3E}">
        <p14:creationId xmlns:p14="http://schemas.microsoft.com/office/powerpoint/2010/main" val="3879274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44" y="1825625"/>
            <a:ext cx="5813911" cy="4351338"/>
          </a:xfrm>
        </p:spPr>
      </p:pic>
    </p:spTree>
    <p:extLst>
      <p:ext uri="{BB962C8B-B14F-4D97-AF65-F5344CB8AC3E}">
        <p14:creationId xmlns:p14="http://schemas.microsoft.com/office/powerpoint/2010/main" val="987690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94" y="1825625"/>
            <a:ext cx="5838411" cy="4351338"/>
          </a:xfrm>
        </p:spPr>
      </p:pic>
    </p:spTree>
    <p:extLst>
      <p:ext uri="{BB962C8B-B14F-4D97-AF65-F5344CB8AC3E}">
        <p14:creationId xmlns:p14="http://schemas.microsoft.com/office/powerpoint/2010/main" val="3681303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сущностей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680263"/>
            <a:ext cx="11563350" cy="4035531"/>
          </a:xfrm>
        </p:spPr>
      </p:pic>
    </p:spTree>
    <p:extLst>
      <p:ext uri="{BB962C8B-B14F-4D97-AF65-F5344CB8AC3E}">
        <p14:creationId xmlns:p14="http://schemas.microsoft.com/office/powerpoint/2010/main" val="25716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 таблицы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12322175" cy="5844889"/>
          </a:xfrm>
        </p:spPr>
      </p:pic>
    </p:spTree>
    <p:extLst>
      <p:ext uri="{BB962C8B-B14F-4D97-AF65-F5344CB8AC3E}">
        <p14:creationId xmlns:p14="http://schemas.microsoft.com/office/powerpoint/2010/main" val="24098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нажимаем кнопку «Учетная запись»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89" y="1825625"/>
            <a:ext cx="9174621" cy="4351338"/>
          </a:xfrm>
        </p:spPr>
      </p:pic>
    </p:spTree>
    <p:extLst>
      <p:ext uri="{BB962C8B-B14F-4D97-AF65-F5344CB8AC3E}">
        <p14:creationId xmlns:p14="http://schemas.microsoft.com/office/powerpoint/2010/main" val="412724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37" y="1825625"/>
            <a:ext cx="9632526" cy="4351338"/>
          </a:xfrm>
        </p:spPr>
      </p:pic>
    </p:spTree>
    <p:extLst>
      <p:ext uri="{BB962C8B-B14F-4D97-AF65-F5344CB8AC3E}">
        <p14:creationId xmlns:p14="http://schemas.microsoft.com/office/powerpoint/2010/main" val="134888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Заходим в систему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64" y="1825625"/>
            <a:ext cx="5809072" cy="4351338"/>
          </a:xfrm>
        </p:spPr>
      </p:pic>
    </p:spTree>
    <p:extLst>
      <p:ext uri="{BB962C8B-B14F-4D97-AF65-F5344CB8AC3E}">
        <p14:creationId xmlns:p14="http://schemas.microsoft.com/office/powerpoint/2010/main" val="379375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нажимаем кнопку, чтобы получить подтверждение на почту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23" y="1825625"/>
            <a:ext cx="7549154" cy="4351338"/>
          </a:xfrm>
        </p:spPr>
      </p:pic>
    </p:spTree>
    <p:extLst>
      <p:ext uri="{BB962C8B-B14F-4D97-AF65-F5344CB8AC3E}">
        <p14:creationId xmlns:p14="http://schemas.microsoft.com/office/powerpoint/2010/main" val="137819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 подтверждения входим в систему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77" y="1825625"/>
            <a:ext cx="6464845" cy="4351338"/>
          </a:xfrm>
        </p:spPr>
      </p:pic>
    </p:spTree>
    <p:extLst>
      <p:ext uri="{BB962C8B-B14F-4D97-AF65-F5344CB8AC3E}">
        <p14:creationId xmlns:p14="http://schemas.microsoft.com/office/powerpoint/2010/main" val="416319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Переходим в </a:t>
            </a:r>
            <a:r>
              <a:rPr lang="uk-UA" dirty="0" err="1" smtClean="0"/>
              <a:t>раздел</a:t>
            </a:r>
            <a:r>
              <a:rPr lang="uk-UA" dirty="0" smtClean="0"/>
              <a:t> </a:t>
            </a:r>
            <a:r>
              <a:rPr lang="en-US" dirty="0" smtClean="0"/>
              <a:t>Downloads, </a:t>
            </a:r>
            <a:r>
              <a:rPr lang="ru-RU" dirty="0" smtClean="0"/>
              <a:t>нажимаем на ссылку </a:t>
            </a:r>
            <a:r>
              <a:rPr lang="en-US" dirty="0" smtClean="0"/>
              <a:t>MySQL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81" y="1825625"/>
            <a:ext cx="7698038" cy="4351338"/>
          </a:xfrm>
        </p:spPr>
      </p:pic>
    </p:spTree>
    <p:extLst>
      <p:ext uri="{BB962C8B-B14F-4D97-AF65-F5344CB8AC3E}">
        <p14:creationId xmlns:p14="http://schemas.microsoft.com/office/powerpoint/2010/main" val="16700539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91</Words>
  <Application>Microsoft Office PowerPoint</Application>
  <PresentationFormat>Произвольный</PresentationFormat>
  <Paragraphs>21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Заходим на oracle.com</vt:lpstr>
      <vt:lpstr>Создаем учетную запись</vt:lpstr>
      <vt:lpstr>Заполняем поля</vt:lpstr>
      <vt:lpstr>И нажимаем кнопку «Учетная запись»</vt:lpstr>
      <vt:lpstr>Презентация PowerPoint</vt:lpstr>
      <vt:lpstr>Заходим в систему</vt:lpstr>
      <vt:lpstr>И нажимаем кнопку, чтобы получить подтверждение на почту</vt:lpstr>
      <vt:lpstr>После подтверждения входим в систему</vt:lpstr>
      <vt:lpstr>Переходим в раздел Downloads, нажимаем на ссылку MySQL</vt:lpstr>
      <vt:lpstr>И выбираем Community Edition</vt:lpstr>
      <vt:lpstr>Презентация PowerPoint</vt:lpstr>
      <vt:lpstr>Выбираем нужную версию</vt:lpstr>
      <vt:lpstr>Скачиваем файл</vt:lpstr>
      <vt:lpstr>Панель управления -&gt; Язык и региональные стандарты</vt:lpstr>
      <vt:lpstr>Формат: Английский(США)</vt:lpstr>
      <vt:lpstr>Принимаем соглашение</vt:lpstr>
      <vt:lpstr>Тип установки Custom</vt:lpstr>
      <vt:lpstr>Выбираем нужные компоненты для установки</vt:lpstr>
      <vt:lpstr>Презентация PowerPoint</vt:lpstr>
      <vt:lpstr>Также устанавливается Microsoft Visual C++ Runtime</vt:lpstr>
      <vt:lpstr>Презентация PowerPoint</vt:lpstr>
      <vt:lpstr>Выполняем установку</vt:lpstr>
      <vt:lpstr>Презентация PowerPoint</vt:lpstr>
      <vt:lpstr>Презентация PowerPoint</vt:lpstr>
      <vt:lpstr>Презентация PowerPoint</vt:lpstr>
      <vt:lpstr>Вводим пароль, который не следует забыть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Диаграмма сущностей</vt:lpstr>
      <vt:lpstr>Данные таблицы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Заходим на oracle.com</dc:title>
  <dc:creator>Долинный</dc:creator>
  <cp:lastModifiedBy>Rus</cp:lastModifiedBy>
  <cp:revision>4</cp:revision>
  <dcterms:created xsi:type="dcterms:W3CDTF">2014-11-13T21:52:49Z</dcterms:created>
  <dcterms:modified xsi:type="dcterms:W3CDTF">2014-11-18T09:48:58Z</dcterms:modified>
</cp:coreProperties>
</file>