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8" r:id="rId3"/>
    <p:sldId id="269" r:id="rId4"/>
    <p:sldId id="257" r:id="rId5"/>
    <p:sldId id="270" r:id="rId6"/>
    <p:sldId id="273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49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4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1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2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33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11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56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39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297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96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2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014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49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78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err="1" smtClean="0"/>
              <a:t>Основи</a:t>
            </a:r>
            <a:r>
              <a:rPr lang="ru-RU" sz="5400" dirty="0" smtClean="0"/>
              <a:t> </a:t>
            </a:r>
            <a:r>
              <a:rPr lang="ru-RU" sz="5400" dirty="0" err="1" smtClean="0"/>
              <a:t>проектування</a:t>
            </a:r>
            <a:r>
              <a:rPr lang="ru-RU" sz="5400" dirty="0" smtClean="0"/>
              <a:t> </a:t>
            </a:r>
            <a:r>
              <a:rPr lang="ru-RU" sz="5400" dirty="0" err="1" smtClean="0"/>
              <a:t>електронних</a:t>
            </a:r>
            <a:r>
              <a:rPr lang="ru-RU" sz="5400" dirty="0" smtClean="0"/>
              <a:t> схем</a:t>
            </a:r>
            <a:r>
              <a:rPr lang="ru-RU" sz="5400" dirty="0" smtClean="0"/>
              <a:t> </a:t>
            </a:r>
            <a:r>
              <a:rPr lang="ru-RU" sz="5400" dirty="0" smtClean="0"/>
              <a:t>в </a:t>
            </a:r>
            <a:r>
              <a:rPr lang="en-US" sz="5400" dirty="0" smtClean="0"/>
              <a:t>Oregano</a:t>
            </a:r>
            <a:endParaRPr lang="uk-UA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33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748590" y="159589"/>
            <a:ext cx="10443410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Для вибору опцій потрібно натиснути вкладку меню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Edit</a:t>
            </a:r>
            <a:r>
              <a:rPr lang="uk-UA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-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Simulation</a:t>
            </a:r>
            <a:r>
              <a:rPr lang="ru-RU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Settings</a:t>
            </a:r>
            <a:r>
              <a:rPr lang="uk-UA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... або натиснути на іконку зображену на малюнку.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Після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цього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можна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вибрати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такі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параметри</a:t>
            </a:r>
            <a:r>
              <a:rPr lang="ru-RU" dirty="0" smtClean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: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перехідних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процесів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Пункт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Transient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82" y="2355248"/>
            <a:ext cx="7296346" cy="425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кутник 5"/>
          <p:cNvSpPr/>
          <p:nvPr/>
        </p:nvSpPr>
        <p:spPr>
          <a:xfrm>
            <a:off x="7555832" y="2347306"/>
            <a:ext cx="4636168" cy="238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Використовується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отримання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залежностей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напруг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струмів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елементах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часу: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uk-UA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Start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початковий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час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450215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End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кінцевий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час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uk-UA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Step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-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крок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часу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105302" y="414108"/>
            <a:ext cx="745261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несинусоїдного</a:t>
            </a: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змінного</a:t>
            </a: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струму (</a:t>
            </a:r>
            <a:r>
              <a:rPr lang="ru-RU" sz="2400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Фур’є</a:t>
            </a:r>
            <a:r>
              <a:rPr lang="ru-RU" sz="2400" dirty="0" smtClean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)</a:t>
            </a:r>
            <a:endParaRPr lang="uk-UA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301" y="1263068"/>
            <a:ext cx="8606241" cy="459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796716" y="401345"/>
            <a:ext cx="6096000" cy="1070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постійного</a:t>
            </a: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струму</a:t>
            </a:r>
            <a:endParaRPr lang="uk-UA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4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Пункт </a:t>
            </a:r>
            <a:r>
              <a:rPr lang="ru-RU" sz="2400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DC </a:t>
            </a:r>
            <a:r>
              <a:rPr lang="ru-RU" sz="2400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Sweep</a:t>
            </a:r>
            <a:endParaRPr lang="uk-UA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509" y="1758849"/>
            <a:ext cx="7423849" cy="4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кутник 5"/>
          <p:cNvSpPr/>
          <p:nvPr/>
        </p:nvSpPr>
        <p:spPr>
          <a:xfrm>
            <a:off x="7756358" y="1758849"/>
            <a:ext cx="4435642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Використовується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отримання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передаточних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характеристик струму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чи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напруги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: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0215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Source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назва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досліджуваного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параметра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0215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Start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початкове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значення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0215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End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кінцеве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значення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0215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Step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крок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692440" y="216699"/>
            <a:ext cx="6096000" cy="1410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змінного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струму</a:t>
            </a:r>
            <a:endParaRPr lang="uk-UA" sz="16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-2286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    Пункт </a:t>
            </a:r>
            <a:r>
              <a:rPr lang="ru-RU" sz="2000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АС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</a:t>
            </a:r>
            <a:endParaRPr lang="uk-UA" sz="16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-2286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    </a:t>
            </a:r>
            <a:r>
              <a:rPr lang="ru-RU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Використовується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для </a:t>
            </a:r>
            <a:r>
              <a:rPr lang="ru-RU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отримання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sz="2000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АЧХ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і </a:t>
            </a:r>
            <a:r>
              <a:rPr lang="ru-RU" sz="2000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ФЧХ</a:t>
            </a:r>
            <a:r>
              <a:rPr lang="ru-RU" sz="2000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:</a:t>
            </a:r>
            <a:endParaRPr lang="uk-UA" sz="16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41" y="1959225"/>
            <a:ext cx="6874909" cy="383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кутник 5"/>
          <p:cNvSpPr/>
          <p:nvPr/>
        </p:nvSpPr>
        <p:spPr>
          <a:xfrm>
            <a:off x="7788440" y="2127974"/>
            <a:ext cx="4403560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Type</a:t>
            </a: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тип приросту</a:t>
            </a: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(Dec\Oct\Lin)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-2286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   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Points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Кількість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точок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графіку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-2286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   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Start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Початкове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значення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indent="-2286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    </a:t>
            </a:r>
            <a:r>
              <a:rPr lang="ru-RU" b="1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End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Кінцеве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значення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-1462231" y="0"/>
            <a:ext cx="10018713" cy="1094874"/>
          </a:xfrm>
        </p:spPr>
        <p:txBody>
          <a:bodyPr/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6806488" y="391445"/>
            <a:ext cx="5009357" cy="296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Для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роботи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знадоблятьс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: 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vsin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Синусоїдальне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джерело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напруги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Registor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опору 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Capacitor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ємності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Gnd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— Земля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Вибираємо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зазначені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із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наступними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параметрами :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7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838" y="995244"/>
            <a:ext cx="3126287" cy="235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215" y="1110270"/>
            <a:ext cx="2876685" cy="26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 descr="A description...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983" y="3584372"/>
            <a:ext cx="2898142" cy="327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" descr="A description...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1578" y="3354820"/>
            <a:ext cx="4023360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7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218" y="348916"/>
            <a:ext cx="10018713" cy="1752599"/>
          </a:xfrm>
        </p:spPr>
        <p:txBody>
          <a:bodyPr/>
          <a:lstStyle/>
          <a:p>
            <a:r>
              <a:rPr lang="uk-UA" dirty="0" smtClean="0"/>
              <a:t>Налаштовуємо симулятор. Отримаємо наступний графік</a:t>
            </a:r>
            <a:endParaRPr lang="uk-UA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090" y="2101515"/>
            <a:ext cx="5253373" cy="398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4690" y="2101515"/>
            <a:ext cx="5940425" cy="402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5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564" y="1006509"/>
            <a:ext cx="9404723" cy="1400530"/>
          </a:xfrm>
        </p:spPr>
        <p:txBody>
          <a:bodyPr/>
          <a:lstStyle/>
          <a:p>
            <a:pPr algn="ctr"/>
            <a:r>
              <a:rPr lang="uk-UA" sz="2800" dirty="0" err="1" smtClean="0"/>
              <a:t>Буквенние</a:t>
            </a:r>
            <a:r>
              <a:rPr lang="uk-UA" sz="2800" dirty="0" smtClean="0"/>
              <a:t> </a:t>
            </a:r>
            <a:r>
              <a:rPr lang="ru-RU" sz="2800" dirty="0"/>
              <a:t>обозначения множителей для численных значений</a:t>
            </a:r>
            <a:endParaRPr lang="uk-UA" sz="2800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20" y="2885582"/>
            <a:ext cx="8947150" cy="1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74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5503" y="300319"/>
            <a:ext cx="10018713" cy="1752599"/>
          </a:xfrm>
        </p:spPr>
        <p:txBody>
          <a:bodyPr/>
          <a:lstStyle/>
          <a:p>
            <a:r>
              <a:rPr lang="uk-UA" dirty="0" smtClean="0"/>
              <a:t>Установка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1" y="2052918"/>
            <a:ext cx="931815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160527" y="2052918"/>
            <a:ext cx="9365882" cy="381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		Для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початку вам потрібно встановити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NGSpice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 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7200" indent="44196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sudo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apt</a:t>
            </a:r>
            <a:r>
              <a:rPr lang="uk-UA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get install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ngspice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7200" indent="44196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та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графічну оболонку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Oregano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Для цього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пропишіть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в командному рядку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7200" indent="44196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sudo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apt</a:t>
            </a:r>
            <a:r>
              <a:rPr lang="uk-UA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get install oregano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49580" algn="l"/>
                <a:tab pos="457200" algn="l"/>
              </a:tabLst>
            </a:pP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		Для того, щоб створити посилання на робочому столі (</a:t>
            </a:r>
            <a:r>
              <a:rPr lang="uk-UA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symbolic</a:t>
            </a: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link</a:t>
            </a: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), введіть у командному рядку наступне 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cd  ~/Desktop</a:t>
            </a:r>
            <a:endParaRPr lang="uk-UA" sz="1400" dirty="0" smtClean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	</a:t>
            </a: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ln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-s /</a:t>
            </a: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usr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/bin/oregano  </a:t>
            </a: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Oregano</a:t>
            </a:r>
            <a:endParaRPr lang="uk-UA" sz="1400" dirty="0" smtClean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    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2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8690" y="348916"/>
            <a:ext cx="10018713" cy="1752599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0292" y="1680410"/>
            <a:ext cx="7838739" cy="4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2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677" y="187036"/>
            <a:ext cx="10018713" cy="988621"/>
          </a:xfrm>
        </p:spPr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uk-UA" dirty="0"/>
          </a:p>
        </p:txBody>
      </p:sp>
      <p:pic>
        <p:nvPicPr>
          <p:cNvPr id="4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830" y="1342432"/>
            <a:ext cx="8063687" cy="507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6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772653" y="410119"/>
            <a:ext cx="10042358" cy="200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Справа — список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елементів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побудови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схеми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За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замовчуванням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вибрана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стандартна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бібліотека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Вона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забезпечує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більшість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компонент,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знадобляться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роботи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Окрім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неї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такі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бібліотеки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як TTL,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Linear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CPU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чи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Power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Devices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	Для встановлення будь якого елементу  н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а р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о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боче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поле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перетащ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т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ь йо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го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з контейнер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у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Preview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або натисніть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кнопку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Place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п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д контейнером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Preview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. Для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зміни елементу скористуйтесь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списком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або знайдіть його за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назв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ою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 в пол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і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Search</a:t>
            </a:r>
            <a:endParaRPr lang="uk-UA" dirty="0"/>
          </a:p>
        </p:txBody>
      </p:sp>
      <p:pic>
        <p:nvPicPr>
          <p:cNvPr id="7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546" y="2417335"/>
            <a:ext cx="7668230" cy="444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54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548" y="195474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</a:t>
            </a:r>
            <a:r>
              <a:rPr lang="uk-UA" dirty="0"/>
              <a:t>малювання</a:t>
            </a:r>
            <a:r>
              <a:rPr lang="ru-RU" dirty="0"/>
              <a:t> </a:t>
            </a:r>
            <a:r>
              <a:rPr lang="ru-RU" dirty="0" err="1"/>
              <a:t>пров</a:t>
            </a:r>
            <a:r>
              <a:rPr lang="uk-UA" dirty="0"/>
              <a:t>і</a:t>
            </a:r>
            <a:r>
              <a:rPr lang="ru-RU" dirty="0" err="1"/>
              <a:t>дник</a:t>
            </a:r>
            <a:r>
              <a:rPr lang="uk-UA" dirty="0"/>
              <a:t>і</a:t>
            </a:r>
            <a:r>
              <a:rPr lang="ru-RU" dirty="0"/>
              <a:t>в </a:t>
            </a:r>
            <a:r>
              <a:rPr lang="uk-UA" dirty="0"/>
              <a:t>використовуйте і</a:t>
            </a:r>
            <a:r>
              <a:rPr lang="ru-RU" dirty="0" err="1"/>
              <a:t>нструмент</a:t>
            </a:r>
            <a:r>
              <a:rPr lang="ru-RU" dirty="0"/>
              <a:t> </a:t>
            </a:r>
            <a:r>
              <a:rPr lang="en-US" dirty="0"/>
              <a:t>Draw Wires</a:t>
            </a:r>
            <a:r>
              <a:rPr lang="ru-RU" dirty="0"/>
              <a:t>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454" y="1491731"/>
            <a:ext cx="8468900" cy="515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17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/>
          <p:cNvSpPr/>
          <p:nvPr/>
        </p:nvSpPr>
        <p:spPr>
          <a:xfrm>
            <a:off x="4620126" y="708632"/>
            <a:ext cx="724301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Якщо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у вас є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ланцюг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хочете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запустити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симуляцію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щоб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побачити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як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він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поводиться.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Необхідно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розмістити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датчики в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ланцюг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щоб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побачити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його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поведінку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Ви можете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натиснути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іконку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"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Add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voltage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clamp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" 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8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1122" y="2070868"/>
            <a:ext cx="609600" cy="50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кутник 6"/>
          <p:cNvSpPr/>
          <p:nvPr/>
        </p:nvSpPr>
        <p:spPr>
          <a:xfrm>
            <a:off x="4620126" y="2892490"/>
            <a:ext cx="6911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у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верхній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частині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вікна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щоб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вибрати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об'єкт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датчика.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Потім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можете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натиснути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 областях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вашій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схемі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де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хочете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зробити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заміри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ході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моделювання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 У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кожній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точці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при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натисканні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побачите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новий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значок на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вашій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схемі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-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маркування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місця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датчика.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Подвійне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клацання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затискачі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-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з'явиться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вікно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, в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якому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можна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задати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параметри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того,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що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A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вимірюється</a:t>
            </a:r>
            <a:endParaRPr lang="uk-UA" dirty="0"/>
          </a:p>
        </p:txBody>
      </p:sp>
      <p:pic>
        <p:nvPicPr>
          <p:cNvPr id="11" name="Picture" descr="A description...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756" y="1067842"/>
            <a:ext cx="4406370" cy="48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кутник 8"/>
          <p:cNvSpPr/>
          <p:nvPr/>
        </p:nvSpPr>
        <p:spPr>
          <a:xfrm>
            <a:off x="4723122" y="5137030"/>
            <a:ext cx="6808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Вам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потрібно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принаймні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один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затискач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вашій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схемі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, перш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ніж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можете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запустити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симуляцію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,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іншому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випадку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не будете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мати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вимірювати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симуляції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WenQuanYi Micro Hei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3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33440"/>
            <a:ext cx="10018713" cy="1104506"/>
          </a:xfrm>
        </p:spPr>
        <p:txBody>
          <a:bodyPr>
            <a:normAutofit/>
          </a:bodyPr>
          <a:lstStyle/>
          <a:p>
            <a:r>
              <a:rPr lang="ru-RU" sz="2800" dirty="0"/>
              <a:t>Для </a:t>
            </a:r>
            <a:r>
              <a:rPr lang="uk-UA" sz="2800" dirty="0"/>
              <a:t>зміни властивостей</a:t>
            </a:r>
            <a:r>
              <a:rPr lang="ru-RU" sz="2800" dirty="0"/>
              <a:t> элемент</a:t>
            </a:r>
            <a:r>
              <a:rPr lang="uk-UA" sz="2800" dirty="0"/>
              <a:t>у натисніть</a:t>
            </a:r>
            <a:r>
              <a:rPr lang="ru-RU" sz="2800" dirty="0"/>
              <a:t> право</a:t>
            </a:r>
            <a:r>
              <a:rPr lang="uk-UA" sz="2800" dirty="0"/>
              <a:t>ю кнопкою миші</a:t>
            </a:r>
            <a:r>
              <a:rPr lang="ru-RU" sz="2800" dirty="0"/>
              <a:t> на н</a:t>
            </a:r>
            <a:r>
              <a:rPr lang="uk-UA" sz="2800" dirty="0" err="1"/>
              <a:t>ьому</a:t>
            </a:r>
            <a:r>
              <a:rPr lang="uk-UA" sz="2800" dirty="0"/>
              <a:t> та о</a:t>
            </a:r>
            <a:r>
              <a:rPr lang="ru-RU" sz="2800" dirty="0" err="1"/>
              <a:t>бер</a:t>
            </a:r>
            <a:r>
              <a:rPr lang="uk-UA" sz="2800" dirty="0"/>
              <a:t>і</a:t>
            </a:r>
            <a:r>
              <a:rPr lang="ru-RU" sz="2800" dirty="0"/>
              <a:t>т</a:t>
            </a:r>
            <a:r>
              <a:rPr lang="uk-UA" sz="2800" dirty="0"/>
              <a:t>ь </a:t>
            </a:r>
            <a:r>
              <a:rPr lang="en-US" sz="2800" dirty="0"/>
              <a:t>Object Properties</a:t>
            </a:r>
            <a:r>
              <a:rPr lang="ru-RU" sz="2800" dirty="0"/>
              <a:t>.</a:t>
            </a:r>
            <a:endParaRPr lang="uk-UA" sz="2800" dirty="0"/>
          </a:p>
        </p:txBody>
      </p:sp>
      <p:pic>
        <p:nvPicPr>
          <p:cNvPr id="6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148" y="1337946"/>
            <a:ext cx="8177002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65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548272" y="295213"/>
            <a:ext cx="862263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Для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старту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симуляц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іі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натисніть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Run simulation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або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клавішу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F5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.</a:t>
            </a:r>
            <a:endParaRPr lang="uk-UA" sz="1400" dirty="0">
              <a:solidFill>
                <a:srgbClr val="00000A"/>
              </a:solidFill>
              <a:effectLst/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305" y="891346"/>
            <a:ext cx="2291715" cy="130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кутник 5"/>
          <p:cNvSpPr/>
          <p:nvPr/>
        </p:nvSpPr>
        <p:spPr>
          <a:xfrm>
            <a:off x="1603848" y="2774677"/>
            <a:ext cx="3038827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15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Для 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змінення властивостей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симуляц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ій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  <a:cs typeface="Calibri" panose="020F0502020204030204" pitchFamily="34" charset="0"/>
              </a:rPr>
              <a:t> оберіть</a:t>
            </a:r>
            <a:endParaRPr lang="uk-UA" sz="1400" dirty="0">
              <a:solidFill>
                <a:srgbClr val="00000A"/>
              </a:solidFill>
              <a:latin typeface="Calibri" panose="020F0502020204030204" pitchFamily="34" charset="0"/>
              <a:ea typeface="WenQuanYi Micro Hei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Edit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-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WenQuanYi Micro Hei"/>
              </a:rPr>
              <a:t>Simulation settings</a:t>
            </a:r>
            <a:endParaRPr lang="uk-UA" dirty="0"/>
          </a:p>
        </p:txBody>
      </p:sp>
      <p:pic>
        <p:nvPicPr>
          <p:cNvPr id="7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7636" y="1306287"/>
            <a:ext cx="7204364" cy="55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20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TC103457496[[fn=Паралакс]]</Template>
  <TotalTime>243</TotalTime>
  <Words>383</Words>
  <Application>Microsoft Office PowerPoint</Application>
  <PresentationFormat>Широкий екран</PresentationFormat>
  <Paragraphs>55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WenQuanYi Micro Hei</vt:lpstr>
      <vt:lpstr>Паралакс</vt:lpstr>
      <vt:lpstr>Основи проектування електронних схем в Oregano</vt:lpstr>
      <vt:lpstr>Установка</vt:lpstr>
      <vt:lpstr>Презентація PowerPoint</vt:lpstr>
      <vt:lpstr>Интерфейс пользователя</vt:lpstr>
      <vt:lpstr>Презентація PowerPoint</vt:lpstr>
      <vt:lpstr>Для малювання провідників використовуйте інструмент Draw Wires. </vt:lpstr>
      <vt:lpstr>Презентація PowerPoint</vt:lpstr>
      <vt:lpstr>Для зміни властивостей элементу натисніть правою кнопкою миші на ньому та оберіть Object Properties.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Приклад</vt:lpstr>
      <vt:lpstr>Налаштовуємо симулятор. Отримаємо наступний графік</vt:lpstr>
      <vt:lpstr>Буквенние обозначения множителей для численных значений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проэктирования компьютерных электронных схем в Micro-Cap 9</dc:title>
  <dc:creator>Учетная запись Майкрософт</dc:creator>
  <cp:lastModifiedBy>Bas Andriy</cp:lastModifiedBy>
  <cp:revision>25</cp:revision>
  <dcterms:created xsi:type="dcterms:W3CDTF">2014-03-24T00:30:04Z</dcterms:created>
  <dcterms:modified xsi:type="dcterms:W3CDTF">2014-03-31T09:52:06Z</dcterms:modified>
</cp:coreProperties>
</file>