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9" r:id="rId3"/>
    <p:sldId id="262" r:id="rId4"/>
    <p:sldId id="260" r:id="rId5"/>
    <p:sldId id="267" r:id="rId6"/>
    <p:sldId id="261" r:id="rId7"/>
    <p:sldId id="264" r:id="rId8"/>
    <p:sldId id="265" r:id="rId9"/>
    <p:sldId id="266" r:id="rId10"/>
    <p:sldId id="268" r:id="rId11"/>
    <p:sldId id="269" r:id="rId12"/>
    <p:sldId id="270" r:id="rId13"/>
  </p:sldIdLst>
  <p:sldSz cx="9144000" cy="5715000" type="screen16x1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37" autoAdjust="0"/>
  </p:normalViewPr>
  <p:slideViewPr>
    <p:cSldViewPr>
      <p:cViewPr varScale="1">
        <p:scale>
          <a:sx n="88" d="100"/>
          <a:sy n="88" d="100"/>
        </p:scale>
        <p:origin x="-102" y="-22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15240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690447"/>
            <a:ext cx="7854696" cy="14605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1"/>
            <a:ext cx="2057400" cy="4343136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1"/>
            <a:ext cx="6019800" cy="434313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097280"/>
            <a:ext cx="7772400" cy="113538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253887"/>
            <a:ext cx="7772400" cy="1258093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071"/>
            <a:ext cx="4038600" cy="36957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6040"/>
            <a:ext cx="4040188" cy="54946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549798"/>
            <a:ext cx="4041775" cy="54570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95500"/>
            <a:ext cx="4040188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95500"/>
            <a:ext cx="4041775" cy="320476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740"/>
            <a:ext cx="8305800" cy="9525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627"/>
            <a:ext cx="2743200" cy="9683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397000"/>
            <a:ext cx="2743200" cy="3810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397000"/>
            <a:ext cx="5111750" cy="3810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923398"/>
            <a:ext cx="5257800" cy="34290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466474"/>
            <a:ext cx="155448" cy="129540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80830"/>
            <a:ext cx="2212848" cy="131885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357321"/>
            <a:ext cx="2209800" cy="181610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5296959"/>
            <a:ext cx="609600" cy="304271"/>
          </a:xfrm>
        </p:spPr>
        <p:txBody>
          <a:bodyPr/>
          <a:lstStyle/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999598"/>
            <a:ext cx="4617720" cy="327660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847167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5183188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953"/>
            <a:ext cx="9163050" cy="8678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953"/>
            <a:ext cx="4762500" cy="5318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86740"/>
            <a:ext cx="8229600" cy="9525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129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B38450-F4AE-49B7-8344-03FAA2675A28}" type="datetimeFigureOut">
              <a:rPr lang="uk-UA" smtClean="0"/>
              <a:t>11.05.2011</a:t>
            </a:fld>
            <a:endParaRPr lang="uk-U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5296959"/>
            <a:ext cx="33528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5296959"/>
            <a:ext cx="762000" cy="304271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927D05-D900-4E9C-9383-F295616835DC}" type="slidenum">
              <a:rPr lang="uk-UA" smtClean="0"/>
              <a:t>‹#›</a:t>
            </a:fld>
            <a:endParaRPr lang="uk-UA"/>
          </a:p>
        </p:txBody>
      </p:sp>
      <p:grpSp>
        <p:nvGrpSpPr>
          <p:cNvPr id="2" name="Group 1"/>
          <p:cNvGrpSpPr/>
          <p:nvPr/>
        </p:nvGrpSpPr>
        <p:grpSpPr>
          <a:xfrm>
            <a:off x="-19017" y="168673"/>
            <a:ext cx="9180548" cy="54102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uk-UA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overview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6211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09228"/>
            <a:ext cx="8229600" cy="952500"/>
          </a:xfrm>
        </p:spPr>
        <p:txBody>
          <a:bodyPr/>
          <a:lstStyle/>
          <a:p>
            <a:r>
              <a:rPr lang="en-US" dirty="0"/>
              <a:t>OS/2 Warp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by Microsoft and IBM</a:t>
            </a:r>
          </a:p>
          <a:p>
            <a:r>
              <a:rPr lang="en-US" dirty="0" smtClean="0"/>
              <a:t>The most sophisticated OS</a:t>
            </a:r>
          </a:p>
          <a:p>
            <a:r>
              <a:rPr lang="en-US" dirty="0" smtClean="0"/>
              <a:t>Provides multi-tasking, allowing a program to be divided into ‘threads’</a:t>
            </a:r>
          </a:p>
          <a:p>
            <a:r>
              <a:rPr lang="en-US" dirty="0" smtClean="0"/>
              <a:t>OS/2 Warp includes support for Java application and voice recognition technology</a:t>
            </a:r>
            <a:endParaRPr lang="uk-UA" dirty="0"/>
          </a:p>
        </p:txBody>
      </p:sp>
      <p:pic>
        <p:nvPicPr>
          <p:cNvPr id="6" name="Picture 2" descr="E:\Documents\SCIENCE\English\Домашня\operating systems\355px-Os2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005" y="0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E:\Documents\SCIENCE\English\Домашня\operating systems\800px-Os2W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99338"/>
            <a:ext cx="5688632" cy="426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0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409228"/>
            <a:ext cx="5040560" cy="952500"/>
          </a:xfrm>
        </p:spPr>
        <p:txBody>
          <a:bodyPr/>
          <a:lstStyle/>
          <a:p>
            <a:r>
              <a:rPr lang="en-US" dirty="0" smtClean="0"/>
              <a:t>Linux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Linux </a:t>
            </a:r>
            <a:r>
              <a:rPr lang="en-US" dirty="0" smtClean="0"/>
              <a:t>refers </a:t>
            </a:r>
            <a:r>
              <a:rPr lang="en-US" dirty="0"/>
              <a:t>to the family of Unix-like computer operating systems using the Linux kernel.</a:t>
            </a:r>
          </a:p>
          <a:p>
            <a:r>
              <a:rPr lang="en-US" dirty="0" smtClean="0"/>
              <a:t>Developer: GNU </a:t>
            </a:r>
            <a:r>
              <a:rPr lang="en-US" dirty="0"/>
              <a:t>Project, Linus Torvalds and many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Free </a:t>
            </a:r>
            <a:r>
              <a:rPr lang="en-US" dirty="0"/>
              <a:t>and open source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Can </a:t>
            </a:r>
            <a:r>
              <a:rPr lang="en-US" dirty="0"/>
              <a:t>be installed on a wide variety of computer hardware, ranging from mobile phones, tablet computers and video game consoles, to mainframes and supercomputers</a:t>
            </a:r>
            <a:endParaRPr lang="en-US" dirty="0" smtClean="0"/>
          </a:p>
          <a:p>
            <a:endParaRPr lang="uk-UA" dirty="0"/>
          </a:p>
        </p:txBody>
      </p:sp>
      <p:pic>
        <p:nvPicPr>
          <p:cNvPr id="8194" name="Picture 2" descr="E:\Documents\SCIENCE\English\Домашня\operating systems\800px-Ubuntu_11.04_Installation_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7" y="1345332"/>
            <a:ext cx="6840760" cy="42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E:\Documents\SCIENCE\English\Домашня\operating systems\335px-Tux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203" y="121196"/>
            <a:ext cx="1469403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19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49388"/>
            <a:ext cx="8229600" cy="952500"/>
          </a:xfrm>
        </p:spPr>
        <p:txBody>
          <a:bodyPr/>
          <a:lstStyle/>
          <a:p>
            <a:pPr algn="ctr"/>
            <a:r>
              <a:rPr lang="en-US" dirty="0" smtClean="0"/>
              <a:t>Thanks </a:t>
            </a:r>
            <a:r>
              <a:rPr lang="en-US" dirty="0"/>
              <a:t>for watching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330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187624" y="1576288"/>
            <a:ext cx="6858000" cy="3873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721024" y="2147788"/>
            <a:ext cx="5791200" cy="279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2330624" y="2592288"/>
            <a:ext cx="4572000" cy="177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245024" y="3100288"/>
            <a:ext cx="2895600" cy="825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245024" y="1766789"/>
            <a:ext cx="312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Application </a:t>
            </a:r>
            <a:r>
              <a:rPr lang="en-US" sz="2000" b="1" dirty="0" smtClean="0"/>
              <a:t>Software</a:t>
            </a:r>
            <a:endParaRPr lang="en-US" sz="2000" b="1" dirty="0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473624" y="2274789"/>
            <a:ext cx="304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System </a:t>
            </a:r>
            <a:r>
              <a:rPr lang="en-US" sz="2000" b="1" dirty="0" smtClean="0"/>
              <a:t>Software</a:t>
            </a:r>
            <a:endParaRPr lang="en-US" sz="2000" b="1" dirty="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771800" y="2717996"/>
            <a:ext cx="350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Operating System</a:t>
            </a:r>
            <a:endParaRPr lang="en-US" sz="2000" dirty="0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778424" y="3354289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HARDWARE</a:t>
            </a: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578024" y="33722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Structure of Software: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8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animBg="1"/>
      <p:bldP spid="28678" grpId="0" animBg="1"/>
      <p:bldP spid="28679" grpId="0" animBg="1"/>
      <p:bldP spid="28680" grpId="0"/>
      <p:bldP spid="28681" grpId="0"/>
      <p:bldP spid="28682" grpId="0"/>
      <p:bldP spid="28683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9228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What is Operating System?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OS </a:t>
            </a:r>
            <a:r>
              <a:rPr lang="en-US" sz="2800" dirty="0"/>
              <a:t>is a software, which makes a computer to actually work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The OS organizes and controls the hardware.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It is the software the enables all the programs we use.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OS </a:t>
            </a:r>
            <a:r>
              <a:rPr lang="en-US" sz="2800" dirty="0"/>
              <a:t>acts as an interface between the application programs and the machine hardware.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135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Operation Systems: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(MS-DOS, 95, Millennium, XP, Vista, 7)</a:t>
            </a:r>
          </a:p>
          <a:p>
            <a:r>
              <a:rPr lang="en-US" dirty="0" smtClean="0"/>
              <a:t>Mac OS</a:t>
            </a:r>
          </a:p>
          <a:p>
            <a:r>
              <a:rPr lang="en-US" dirty="0" smtClean="0"/>
              <a:t>OS/2 Warp</a:t>
            </a:r>
          </a:p>
          <a:p>
            <a:r>
              <a:rPr lang="en-US" dirty="0" smtClean="0"/>
              <a:t>Linux</a:t>
            </a:r>
          </a:p>
          <a:p>
            <a:endParaRPr lang="en-US" dirty="0" smtClean="0"/>
          </a:p>
          <a:p>
            <a:r>
              <a:rPr lang="en-US" dirty="0" smtClean="0"/>
              <a:t>And many others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82" y="2114299"/>
            <a:ext cx="1136056" cy="1343070"/>
          </a:xfrm>
          <a:prstGeom prst="rect">
            <a:avLst/>
          </a:prstGeom>
        </p:spPr>
      </p:pic>
      <p:pic>
        <p:nvPicPr>
          <p:cNvPr id="6146" name="Picture 2" descr="E:\Documents\SCIENCE\English\Домашня\operating systems\151px-WINDOWS_7_PC_STICK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18555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E:\Documents\SCIENCE\English\Домашня\operating systems\os2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803581"/>
            <a:ext cx="9906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ocuments\SCIENCE\English\Домашня\operating systems\Linux_Logo_Photo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299" y="2291595"/>
            <a:ext cx="2759968" cy="117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ocuments\SCIENCE\English\Домашня\operating systems\Mac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776" y="3868797"/>
            <a:ext cx="1245779" cy="164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ents\SCIENCE\English\Домашня\operating systems\windows-xp-services-pakc-3-log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37692"/>
            <a:ext cx="1404996" cy="102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81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Developer: Microsoft</a:t>
            </a:r>
          </a:p>
          <a:p>
            <a:r>
              <a:rPr lang="en-US" dirty="0" smtClean="0"/>
              <a:t>Programmed in C, C++</a:t>
            </a:r>
          </a:p>
          <a:p>
            <a:r>
              <a:rPr lang="en-US" dirty="0"/>
              <a:t>Initial release: </a:t>
            </a:r>
            <a:r>
              <a:rPr lang="en-US" dirty="0" smtClean="0"/>
              <a:t>November 20, 1985 (as Windows 1.0)</a:t>
            </a:r>
          </a:p>
          <a:p>
            <a:r>
              <a:rPr lang="en-US" dirty="0"/>
              <a:t>Supported platforms:  </a:t>
            </a:r>
            <a:r>
              <a:rPr lang="en-US" dirty="0" smtClean="0"/>
              <a:t>IA-32</a:t>
            </a:r>
            <a:r>
              <a:rPr lang="en-US" dirty="0"/>
              <a:t>, x86-64 and Itanium</a:t>
            </a:r>
            <a:endParaRPr lang="en-US" dirty="0" smtClean="0"/>
          </a:p>
          <a:p>
            <a:r>
              <a:rPr lang="en-US" dirty="0"/>
              <a:t>Available language(s): </a:t>
            </a:r>
            <a:r>
              <a:rPr lang="en-US" dirty="0" smtClean="0"/>
              <a:t>Multilingual</a:t>
            </a:r>
          </a:p>
          <a:p>
            <a:endParaRPr lang="en-US" dirty="0" smtClean="0"/>
          </a:p>
        </p:txBody>
      </p:sp>
      <p:pic>
        <p:nvPicPr>
          <p:cNvPr id="2050" name="Picture 2" descr="E:\Documents\SCIENCE\English\Домашня\operating systems\344px-Windows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7220"/>
            <a:ext cx="3593976" cy="96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Documents\SCIENCE\English\Домашня\operating systems\800px-Windows_Family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70322"/>
            <a:ext cx="7620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MS-DOS </a:t>
            </a:r>
            <a:r>
              <a:rPr lang="en-US" sz="2000" dirty="0" smtClean="0"/>
              <a:t>(</a:t>
            </a:r>
            <a:r>
              <a:rPr lang="nn-NO" sz="2000" dirty="0"/>
              <a:t>short </a:t>
            </a:r>
            <a:r>
              <a:rPr lang="nn-NO" sz="2000" dirty="0" smtClean="0"/>
              <a:t>for MicroSoft </a:t>
            </a:r>
            <a:r>
              <a:rPr lang="nn-NO" sz="2000" dirty="0"/>
              <a:t>Disk Operating </a:t>
            </a:r>
            <a:r>
              <a:rPr lang="nn-NO" sz="2000" dirty="0" smtClean="0"/>
              <a:t>System)</a:t>
            </a:r>
            <a:endParaRPr lang="uk-UA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x86-based personal computers</a:t>
            </a:r>
          </a:p>
          <a:p>
            <a:r>
              <a:rPr lang="en-US" dirty="0" smtClean="0"/>
              <a:t>Developed in 1981 for IBM Computers</a:t>
            </a:r>
          </a:p>
          <a:p>
            <a:r>
              <a:rPr lang="en-US" dirty="0" smtClean="0"/>
              <a:t>OS with a command line interface</a:t>
            </a:r>
          </a:p>
          <a:p>
            <a:r>
              <a:rPr lang="en-US" dirty="0" smtClean="0"/>
              <a:t>Today, MS-DOS is rarely used</a:t>
            </a:r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1026" name="Picture 2" descr="E:\Documents\SCIENCE\English\Домашня\operating systems\ms-d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1196"/>
            <a:ext cx="1635302" cy="18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ocuments\SCIENCE\English\Домашня\operating systems\ms-do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61356"/>
            <a:ext cx="6858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7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2674"/>
            <a:ext cx="8229600" cy="952500"/>
          </a:xfrm>
        </p:spPr>
        <p:txBody>
          <a:bodyPr/>
          <a:lstStyle/>
          <a:p>
            <a:r>
              <a:rPr lang="en-US" dirty="0" smtClean="0"/>
              <a:t>Windows  95, 2000, Millennium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 95 Internet becomes a part of the UI</a:t>
            </a:r>
          </a:p>
          <a:p>
            <a:r>
              <a:rPr lang="en-US" dirty="0" smtClean="0"/>
              <a:t>Windows 2000 is build upon the windows NT architecture and designed for business uses</a:t>
            </a:r>
          </a:p>
          <a:p>
            <a:r>
              <a:rPr lang="en-US" dirty="0" smtClean="0"/>
              <a:t>Windows Millennium designed for home use. It includes support for DVD, music players and mobile computers</a:t>
            </a:r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3075" name="Picture 3" descr="E:\Documents\SCIENCE\English\Домашня\operating systems\800px-Am_windows95_desk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63" y="1201316"/>
            <a:ext cx="6018245" cy="451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2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</a:t>
            </a:r>
            <a:r>
              <a:rPr lang="en-US" dirty="0" smtClean="0"/>
              <a:t>date:  </a:t>
            </a:r>
            <a:r>
              <a:rPr lang="en-US" dirty="0"/>
              <a:t>August 24, 2001</a:t>
            </a:r>
          </a:p>
          <a:p>
            <a:r>
              <a:rPr lang="en-US" dirty="0" smtClean="0"/>
              <a:t>Is an update to all Windows versions</a:t>
            </a:r>
          </a:p>
          <a:p>
            <a:r>
              <a:rPr lang="en-US" dirty="0" smtClean="0"/>
              <a:t>Produced for use on personal computers</a:t>
            </a:r>
          </a:p>
          <a:p>
            <a:r>
              <a:rPr lang="en-US" dirty="0" smtClean="0"/>
              <a:t>Has new design</a:t>
            </a:r>
          </a:p>
          <a:p>
            <a:r>
              <a:rPr lang="en-US" dirty="0" smtClean="0"/>
              <a:t>More secure and reliable</a:t>
            </a:r>
          </a:p>
          <a:p>
            <a:r>
              <a:rPr lang="en-US" dirty="0" smtClean="0"/>
              <a:t>The most use </a:t>
            </a:r>
            <a:r>
              <a:rPr lang="en-US" dirty="0" smtClean="0"/>
              <a:t>OS </a:t>
            </a:r>
            <a:r>
              <a:rPr lang="en-US" dirty="0" smtClean="0"/>
              <a:t>of Windows family</a:t>
            </a:r>
          </a:p>
          <a:p>
            <a:endParaRPr lang="uk-UA" dirty="0"/>
          </a:p>
        </p:txBody>
      </p:sp>
      <p:pic>
        <p:nvPicPr>
          <p:cNvPr id="4099" name="Picture 3" descr="E:\Documents\SCIENCE\English\Домашня\operating systems\800px-Microsoft_Windows_XP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7455"/>
            <a:ext cx="6264696" cy="118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Documents\SCIENCE\English\Домашня\operating systems\Windows_XP_S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61356"/>
            <a:ext cx="6264696" cy="391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70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Release date: July 22, 2009</a:t>
            </a:r>
          </a:p>
          <a:p>
            <a:r>
              <a:rPr lang="en-US" dirty="0" smtClean="0"/>
              <a:t>Is the latest release of MS Windows</a:t>
            </a:r>
          </a:p>
          <a:p>
            <a:r>
              <a:rPr lang="en-US" dirty="0" smtClean="0"/>
              <a:t>Including </a:t>
            </a:r>
            <a:r>
              <a:rPr lang="en-US" dirty="0"/>
              <a:t>home and business desktops, laptops, netbooks, tablet PCs, and media center </a:t>
            </a:r>
            <a:r>
              <a:rPr lang="en-US" dirty="0" smtClean="0"/>
              <a:t>PCs</a:t>
            </a:r>
          </a:p>
          <a:p>
            <a:r>
              <a:rPr lang="en-US" dirty="0" smtClean="0"/>
              <a:t>Includes </a:t>
            </a:r>
            <a:r>
              <a:rPr lang="en-US" dirty="0"/>
              <a:t>a number of new features, such as advances in touch and handwriting recognition, support for virtual hard disks, improved performance on multi-core </a:t>
            </a:r>
            <a:r>
              <a:rPr lang="en-US" dirty="0" smtClean="0"/>
              <a:t>processors, </a:t>
            </a:r>
            <a:r>
              <a:rPr lang="en-US" dirty="0" err="1" smtClean="0"/>
              <a:t>DirectAccess</a:t>
            </a:r>
            <a:r>
              <a:rPr lang="en-US" dirty="0"/>
              <a:t>, and kernel improvements</a:t>
            </a:r>
            <a:endParaRPr lang="en-US" dirty="0" smtClean="0"/>
          </a:p>
        </p:txBody>
      </p:sp>
      <p:pic>
        <p:nvPicPr>
          <p:cNvPr id="5122" name="Picture 2" descr="E:\Documents\SCIENCE\English\Домашня\operating systems\407px-Windows_7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95709"/>
            <a:ext cx="5094507" cy="81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:\Documents\SCIENCE\English\Домашня\operating systems\800px-Windows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196" y="1345332"/>
            <a:ext cx="5639108" cy="42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6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</TotalTime>
  <Words>400</Words>
  <Application>Microsoft Office PowerPoint</Application>
  <PresentationFormat>Экран (16:10)</PresentationFormat>
  <Paragraphs>57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Operating systems</vt:lpstr>
      <vt:lpstr>Structure of Software:</vt:lpstr>
      <vt:lpstr>What is Operating System?</vt:lpstr>
      <vt:lpstr>Examples of Operation Systems:</vt:lpstr>
      <vt:lpstr>Презентация PowerPoint</vt:lpstr>
      <vt:lpstr>MS-DOS (short for MicroSoft Disk Operating System)</vt:lpstr>
      <vt:lpstr>Windows  95, 2000, Millennium</vt:lpstr>
      <vt:lpstr>Презентация PowerPoint</vt:lpstr>
      <vt:lpstr>Презентация PowerPoint</vt:lpstr>
      <vt:lpstr>OS/2 Warp</vt:lpstr>
      <vt:lpstr>Linux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RED</dc:creator>
  <cp:lastModifiedBy>RED</cp:lastModifiedBy>
  <cp:revision>29</cp:revision>
  <dcterms:created xsi:type="dcterms:W3CDTF">2011-05-04T12:25:10Z</dcterms:created>
  <dcterms:modified xsi:type="dcterms:W3CDTF">2011-05-11T08:41:20Z</dcterms:modified>
</cp:coreProperties>
</file>