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3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4021294" y="1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5DD71D7-55AC-46BD-81B3-09AB2F9EFBD8}" type="datetimeFigureOut">
              <a:rPr lang="ru-RU" smtClean="0"/>
              <a:t>11.11.2015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840BD58-3BFF-4EAF-BB8B-AC67FE801E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F89424F-BB59-4F4E-9822-4CA3E770FFD2}" type="datetimeFigureOut">
              <a:rPr lang="ru-RU" smtClean="0"/>
              <a:t>11.11.2015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925409"/>
            <a:ext cx="5679440" cy="3454182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8322CDD-9D6C-4F63-9EC2-6482266241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8135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45721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7857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46097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9166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0432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7295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54784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7471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p:transition spd="slow">
    <p:push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Прямоугольник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Ансельм Кентерберийский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Один из наиболее знаменитых философов-схоластиков X века</a:t>
            </a:r>
            <a:endParaRPr lang="ru-RU" sz="2000" i="0" baseline="0" dirty="0">
              <a:solidFill>
                <a:srgbClr val="A852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Ансельм Кентерберийский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1828800"/>
            <a:ext cx="7315200" cy="4114800"/>
          </a:xfrm>
        </p:spPr>
        <p:txBody>
          <a:bodyPr>
            <a:noAutofit/>
          </a:bodyPr>
          <a:lstStyle/>
          <a:p>
            <a:r>
              <a:rPr lang="ru-RU" dirty="0" smtClean="0"/>
              <a:t>Ансельм </a:t>
            </a:r>
            <a:r>
              <a:rPr lang="ru-RU" dirty="0"/>
              <a:t>родился в итальянском городе </a:t>
            </a:r>
            <a:r>
              <a:rPr lang="ru-RU" dirty="0" err="1"/>
              <a:t>Аоста</a:t>
            </a:r>
            <a:r>
              <a:rPr lang="ru-RU" dirty="0"/>
              <a:t> в 1033 г., а умер в 1109 г. С 1093 г. он занимал Кентерберийскую кафедру в Англии. Среди его произведений выделяются «Монолог» и «</a:t>
            </a:r>
            <a:r>
              <a:rPr lang="ru-RU" dirty="0" err="1"/>
              <a:t>Прослогион</a:t>
            </a:r>
            <a:r>
              <a:rPr lang="ru-RU" dirty="0"/>
              <a:t>» (т.е. «Прибавление»), дополнение к «Монологу». Среди менее известных произведений «Об истине», «О свободе воли», «Падение дьявола», «О Троице» и др</a:t>
            </a:r>
            <a:r>
              <a:rPr lang="ru-RU" dirty="0" smtClean="0"/>
              <a:t>.</a:t>
            </a:r>
          </a:p>
          <a:p>
            <a:r>
              <a:rPr lang="ru-RU" dirty="0" smtClean="0"/>
              <a:t>Ансельма </a:t>
            </a:r>
            <a:r>
              <a:rPr lang="ru-RU" dirty="0"/>
              <a:t>Кентерберийского его современники называли, ни больше, ни меньше, как «вторым Августином». И действительно, многие </a:t>
            </a:r>
            <a:r>
              <a:rPr lang="ru-RU" dirty="0" err="1"/>
              <a:t>августиновские</a:t>
            </a:r>
            <a:r>
              <a:rPr lang="ru-RU" dirty="0"/>
              <a:t> формулировки на самом деле принадлежат не Августину, а Ансельму. Например, «верую, чтобы понимать»; у Августина такой фразы нет, она принадлежит Ансельму. Но изречение это настолько хорошо выражает смысл философии Августина, что многие смело приписывают ее </a:t>
            </a:r>
            <a:r>
              <a:rPr lang="ru-RU" dirty="0" err="1"/>
              <a:t>бл</a:t>
            </a:r>
            <a:r>
              <a:rPr lang="ru-RU" dirty="0"/>
              <a:t>. Августину</a:t>
            </a:r>
            <a:endParaRPr lang="uk-UA" dirty="0"/>
          </a:p>
        </p:txBody>
      </p:sp>
      <p:pic>
        <p:nvPicPr>
          <p:cNvPr id="1027" name="Picture 3" descr="http://www.socio-research.ru/files/images/fldr_StandardProducts/fldr_PhilosophySchool/200811/Anselm_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0" y="1638300"/>
            <a:ext cx="2997200" cy="399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9185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Ансельм и Вера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1651000"/>
            <a:ext cx="9601200" cy="4114800"/>
          </a:xfrm>
        </p:spPr>
        <p:txBody>
          <a:bodyPr>
            <a:noAutofit/>
          </a:bodyPr>
          <a:lstStyle/>
          <a:p>
            <a:r>
              <a:rPr lang="ru-RU" sz="2400" dirty="0" smtClean="0"/>
              <a:t>Как </a:t>
            </a:r>
            <a:r>
              <a:rPr lang="ru-RU" sz="2400" dirty="0"/>
              <a:t>говорил Ансельм Кентерберийский, «я не размышляю, чтобы верить, но верю, чтобы понимать». Вера выше разума, а разум только помогает в укреплении веры. Главным инструментом разума является философия (тогда ее называли диалектикой), и главная ее задача — в укреплении веры. А верить мы должны для того, чтобы лучше понимать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Вера</a:t>
            </a:r>
            <a:r>
              <a:rPr lang="ru-RU" sz="2400" dirty="0"/>
              <a:t>, как указывал Ансельм в согласии с Августином, всегда предшествует разуму. В любом исследовании мы всегда сначала во что-то верим, и в акте веры истина нам дана полностью и целиком. Но эта целая истина человеку еще не совсем понятна, и чтобы человек мог лучше понять ее и уяснить, Бог и дал ему разум. При помощи разума человек разъясняет истину, которая была дана ему в первоначальном акте веры.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7996959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143000"/>
          </a:xfrm>
        </p:spPr>
        <p:txBody>
          <a:bodyPr/>
          <a:lstStyle/>
          <a:p>
            <a:r>
              <a:rPr lang="ru-RU" dirty="0" smtClean="0"/>
              <a:t>Концепция Реализма Понятий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1257300"/>
            <a:ext cx="9601200" cy="4114800"/>
          </a:xfrm>
        </p:spPr>
        <p:txBody>
          <a:bodyPr>
            <a:noAutofit/>
          </a:bodyPr>
          <a:lstStyle/>
          <a:p>
            <a:r>
              <a:rPr lang="ru-RU" sz="2400" dirty="0" smtClean="0"/>
              <a:t>Ансельм </a:t>
            </a:r>
            <a:r>
              <a:rPr lang="ru-RU" sz="2400" dirty="0"/>
              <a:t>вслед за Августином разработал концепцию, которая получила название концепции реализма понятий. В средние века существовало множество проблем, привлекавших огромное внимание. Среди них был и спор реализма и номинализма. Этот спор восходит к Платону и Аристотелю: существуют ли идеи реально вне предметов или только в самих предметах?</a:t>
            </a:r>
          </a:p>
          <a:p>
            <a:r>
              <a:rPr lang="ru-RU" sz="2400" dirty="0"/>
              <a:t>Термин «идея» в средние века не был распространен, поэтому говорили об общих понятиях, универсалиях. Реалисты утверждали, что реально существуют лишь идеи, а единичные предметы существуют случайно, в силу причастности этим идеям. Тем самым реалисты продолжая линию, идущую от Платона и Августина. А номиналисты считали, что реально существуют лишь единичные вещи, а понятия — лишь имена (</a:t>
            </a:r>
            <a:r>
              <a:rPr lang="ru-RU" sz="2400" dirty="0" err="1"/>
              <a:t>nomen</a:t>
            </a:r>
            <a:r>
              <a:rPr lang="ru-RU" sz="2400" dirty="0"/>
              <a:t>) этих вещей.</a:t>
            </a:r>
          </a:p>
          <a:p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2490581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Доказательства Бытия Божия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Однако основное положение, благодаря которому Ансельм Кентерберийский вошел в историю христианской философии, — это его попытка доказательства бытия Божия. Ансельм перечисляет несколько таких доказательств, разделяя их на два типа: апостериорные (т.е. основанные на опыте) и априорные (не зависящие от опыта). Среди апостериорных доказательств Ансельм перечисляет те, которые известны уже со времен Аристотеля и Платона, и встречавшиеся у отцов Церкви</a:t>
            </a:r>
            <a:r>
              <a:rPr lang="ru-RU" sz="2400" dirty="0" smtClean="0"/>
              <a:t>.</a:t>
            </a:r>
          </a:p>
          <a:p>
            <a:r>
              <a:rPr lang="ru-RU" sz="2400" dirty="0"/>
              <a:t>Суть их состоит в том, что, наблюдая природу, внешний мир, можно прийти к выводу, что существует Бог, Которого мы не видим, но о существовании Которого нам говорит наш разум. Это и движение в </a:t>
            </a:r>
            <a:r>
              <a:rPr lang="ru-RU" sz="2400" dirty="0" smtClean="0"/>
              <a:t>мире, </a:t>
            </a:r>
            <a:r>
              <a:rPr lang="ru-RU" sz="2400" dirty="0"/>
              <a:t>и существование степеней </a:t>
            </a:r>
            <a:r>
              <a:rPr lang="ru-RU" sz="2400" dirty="0" smtClean="0"/>
              <a:t>совершенства.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6419020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Бог «По определению»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Однако все эти доказательства, по Ансельму, не удовлетворяют человека, потому что говорят о Боге на основании природы, т.е. как бы подчиняют веру в Бога данным органов чувств. О Боге же нужно судить непосредственно, а не опосредованно. Поэтому более важным, с точки зрения Ансельма, является доказательство априорное, которое получило впоследствии название онтологического. Смысл онтологического доказательства достаточно прост: Бог, «по определению», есть наиболее совершенное Существо и поэтому обладает всеми положительными характеристиками</a:t>
            </a:r>
            <a:r>
              <a:rPr lang="ru-RU" dirty="0" smtClean="0"/>
              <a:t>.</a:t>
            </a:r>
          </a:p>
          <a:p>
            <a:r>
              <a:rPr lang="ru-RU" dirty="0"/>
              <a:t>Существование есть одна из положительных характеристик, поэтому Бог обладает существованием. Невозможно представить себе Бога несуществующим, ибо это противоречит самому понятию Бога. Если мы мыслим себе Бога, то мы мыслим Его </a:t>
            </a:r>
            <a:r>
              <a:rPr lang="ru-RU" dirty="0" err="1"/>
              <a:t>Всесовершенным</a:t>
            </a:r>
            <a:r>
              <a:rPr lang="ru-RU" dirty="0"/>
              <a:t>, а значит существующим. То есть понятие существования Бога выводится из самого понятия Бога. Это наиболее известная формулировка онтологического доказательства.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222872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чем безумство?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Ансельма Кентерберийского оно фигурирует в несколько другом контексте. Он анализирует псалом 13 (52), в котором говорится: «Сказал безумец в сердце своем: нет Бога». Почему, спрашивает Ансельм, автор псалма сказал «безумец»? Почему нормальный разумный человек не может сказать: нет Бога. В чем безумство</a:t>
            </a:r>
            <a:r>
              <a:rPr lang="ru-RU" dirty="0" smtClean="0"/>
              <a:t>?</a:t>
            </a:r>
          </a:p>
          <a:p>
            <a:r>
              <a:rPr lang="ru-RU" dirty="0"/>
              <a:t>Отвечая на этот вопрос, Ансельм говорит: безумство состоит в том, что тот, кто говорит эту фразу, противоречит сам себе. Ибо в самой этой фразе скрыто противоречие: Бог всегда мыслится как существующий; несуществующий Бог лишен одного из важнейших Своих атрибутов, что невозможно. Поэтому сказать «нет Бога» значит высказать противоречие, а логических противоречий быть не может. Следовательно, Бог существует.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986184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ru-RU" dirty="0" err="1" smtClean="0"/>
              <a:t>Прослогион</a:t>
            </a:r>
            <a:r>
              <a:rPr lang="ru-RU" dirty="0" smtClean="0"/>
              <a:t>»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 «</a:t>
            </a:r>
            <a:r>
              <a:rPr lang="ru-RU" dirty="0" err="1"/>
              <a:t>Прослогионе</a:t>
            </a:r>
            <a:r>
              <a:rPr lang="ru-RU" dirty="0"/>
              <a:t>» Ансельм добавляет следующее соображение. Во-первых, существуют два вида мышления: адекватное и символическое. Человек весьма часто путает области применения адекватного и символического мышления. Символическое мышление действительно может воображать все, что человеку заблагорассудится, но адекватное мышление может анализировать символическое мышление и находит в нем противоречия. И если таковые находятся, то это значит, что символическое мышление оказывается ложным</a:t>
            </a:r>
            <a:r>
              <a:rPr lang="ru-RU" dirty="0" smtClean="0"/>
              <a:t>.</a:t>
            </a:r>
          </a:p>
          <a:p>
            <a:r>
              <a:rPr lang="ru-RU" dirty="0"/>
              <a:t>Адекватное мышление, таким образом, показывает нам действительно факт существования или </a:t>
            </a:r>
            <a:r>
              <a:rPr lang="ru-RU" dirty="0" err="1"/>
              <a:t>несуществования</a:t>
            </a:r>
            <a:r>
              <a:rPr lang="ru-RU" dirty="0"/>
              <a:t> того объекта, который был воображен в символическом мышлении. И еще, добавляет Ансельм, Бог мыслится существующим не так, как мыслится существующим все остальное в мире, ибо то, что мыслится существующим, мыслится возникающим или исчезающим, переходящим из небытия в бытие и наоборот; но Бог существует всегда, Его нельзя помыслить возникающим, поэтому Он существует всегда и не может мыслиться несуществующим.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526349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Онтологическое доказательство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Онтологическое доказательство имеет корни в древней философии, а не является чистым изобретением Ансельма. Еще </a:t>
            </a:r>
            <a:r>
              <a:rPr lang="ru-RU" dirty="0" err="1"/>
              <a:t>Парменид</a:t>
            </a:r>
            <a:r>
              <a:rPr lang="ru-RU" dirty="0"/>
              <a:t> утверждал, что бытие и мышление — одно и то же. От понятия об Уме и Едином к объективному существованию их приходил Плотин. Подобное рассуждение встречается у Августина, строящего следующую цепочку рассуждений: «я сомневаюсь, следовательно я существу, это истинно, — следовательно, истина существует, следовательно, истина есть Бог» приходит через представление о своем собственном сомнении к мысли о том, что Бог существует.</a:t>
            </a:r>
          </a:p>
          <a:p>
            <a:r>
              <a:rPr lang="ru-RU" dirty="0"/>
              <a:t>В последующей философии также онтологический аргумент будет встречаться весьма часто; особенно отчетливо он будет формулироваться Декартом, Лейбницем, Гегелем.</a:t>
            </a:r>
          </a:p>
          <a:p>
            <a:pPr marL="4572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617864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Деловая презентация с красными линиями (широкоэкранный формат)</Template>
  <TotalTime>0</TotalTime>
  <Words>1105</Words>
  <Application>Microsoft Office PowerPoint</Application>
  <PresentationFormat>Широкоэкранный</PresentationFormat>
  <Paragraphs>26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Cambria</vt:lpstr>
      <vt:lpstr>Red Line Business 16x9</vt:lpstr>
      <vt:lpstr>Ансельм Кентерберийский</vt:lpstr>
      <vt:lpstr>Ансельм Кентерберийский</vt:lpstr>
      <vt:lpstr>Ансельм и Вера</vt:lpstr>
      <vt:lpstr>Концепция Реализма Понятий</vt:lpstr>
      <vt:lpstr>Доказательства Бытия Божия</vt:lpstr>
      <vt:lpstr>Бог «По определению»</vt:lpstr>
      <vt:lpstr>В чем безумство?</vt:lpstr>
      <vt:lpstr>«Прослогион»</vt:lpstr>
      <vt:lpstr>Онтологическое доказательство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2015-11-07T14:38:03Z</dcterms:created>
  <dcterms:modified xsi:type="dcterms:W3CDTF">2015-11-11T18:04:54Z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