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4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4" y="2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92398" y="1934194"/>
            <a:ext cx="6815669" cy="1515533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uk-UA" sz="6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Діалектика епохи Відродження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uk-UA" sz="2400" dirty="0" smtClean="0"/>
              <a:t>Доповідачі:</a:t>
            </a:r>
          </a:p>
          <a:p>
            <a:r>
              <a:rPr lang="uk-UA" sz="2400" dirty="0" smtClean="0"/>
              <a:t>Власов Максим</a:t>
            </a:r>
          </a:p>
          <a:p>
            <a:r>
              <a:rPr lang="uk-UA" sz="2400" dirty="0" err="1" smtClean="0"/>
              <a:t>Куриленко</a:t>
            </a:r>
            <a:r>
              <a:rPr lang="uk-UA" sz="2400" dirty="0" smtClean="0"/>
              <a:t> Олександр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456968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20" y="1624177"/>
            <a:ext cx="4572967" cy="454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2503212" y="483767"/>
            <a:ext cx="6815669" cy="1515533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6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Природна людина</a:t>
            </a:r>
            <a:endParaRPr lang="uk-UA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099" y="1624177"/>
            <a:ext cx="5376481" cy="454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0406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2503212" y="483767"/>
            <a:ext cx="6815669" cy="1515533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6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Проблема діяльності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" t="5985" r="1767" b="6613"/>
          <a:stretch/>
        </p:blipFill>
        <p:spPr>
          <a:xfrm>
            <a:off x="2503212" y="1387561"/>
            <a:ext cx="7060957" cy="4910000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047093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2" t="1661" r="24943" b="4166"/>
          <a:stretch/>
        </p:blipFill>
        <p:spPr>
          <a:xfrm flipH="1">
            <a:off x="891322" y="641156"/>
            <a:ext cx="3038167" cy="5597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2" t="1661" r="24943" b="4166"/>
          <a:stretch/>
        </p:blipFill>
        <p:spPr>
          <a:xfrm>
            <a:off x="8096865" y="641157"/>
            <a:ext cx="3038167" cy="5597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2800279" y="483767"/>
            <a:ext cx="6815669" cy="1515533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6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Цінність людини</a:t>
            </a:r>
            <a:endParaRPr lang="uk-UA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6657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2503212" y="483767"/>
            <a:ext cx="6815669" cy="1515533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6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Микола </a:t>
            </a:r>
            <a:r>
              <a:rPr lang="uk-UA" sz="60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Кузанський</a:t>
            </a:r>
            <a:endParaRPr lang="uk-UA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6495"/>
          <a:stretch/>
        </p:blipFill>
        <p:spPr>
          <a:xfrm>
            <a:off x="3269883" y="1433261"/>
            <a:ext cx="5282326" cy="47758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43" y="4408709"/>
            <a:ext cx="3452936" cy="11675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95" y="1579670"/>
            <a:ext cx="3266232" cy="18795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91822" y="3485379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5400" b="1" dirty="0" smtClean="0"/>
              <a:t>=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028508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0.20742 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92398" y="1934194"/>
            <a:ext cx="6815669" cy="1515533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uk-UA" sz="6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Діалектика епохи Відродження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uk-UA" sz="2400" dirty="0" smtClean="0"/>
              <a:t>Доповідачі:</a:t>
            </a:r>
          </a:p>
          <a:p>
            <a:r>
              <a:rPr lang="uk-UA" sz="2400" dirty="0" smtClean="0"/>
              <a:t>Власов Максим</a:t>
            </a:r>
          </a:p>
          <a:p>
            <a:r>
              <a:rPr lang="uk-UA" sz="2400" dirty="0" err="1" smtClean="0"/>
              <a:t>Куриленко</a:t>
            </a:r>
            <a:r>
              <a:rPr lang="uk-UA" sz="2400" dirty="0" smtClean="0"/>
              <a:t> Олександр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132549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68</TotalTime>
  <Words>27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Garamond</vt:lpstr>
      <vt:lpstr>Натуральные материалы</vt:lpstr>
      <vt:lpstr>Діалектика епохи Відродження</vt:lpstr>
      <vt:lpstr>Презентация PowerPoint</vt:lpstr>
      <vt:lpstr>Презентация PowerPoint</vt:lpstr>
      <vt:lpstr>Презентация PowerPoint</vt:lpstr>
      <vt:lpstr>Презентация PowerPoint</vt:lpstr>
      <vt:lpstr>Діалектика епохи Відродження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Діалектика епохи Відродження</dc:title>
  <dc:creator>Win7</dc:creator>
  <cp:lastModifiedBy>Win7</cp:lastModifiedBy>
  <cp:revision>6</cp:revision>
  <dcterms:created xsi:type="dcterms:W3CDTF">2014-11-01T04:44:35Z</dcterms:created>
  <dcterms:modified xsi:type="dcterms:W3CDTF">2014-11-01T05:53:07Z</dcterms:modified>
</cp:coreProperties>
</file>