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7" r:id="rId4"/>
    <p:sldId id="262" r:id="rId5"/>
    <p:sldId id="260" r:id="rId6"/>
    <p:sldId id="263" r:id="rId7"/>
    <p:sldId id="265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843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995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93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1764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19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641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308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29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43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47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271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77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26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8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807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21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665E3-19DF-438F-A8E7-30EBEB672697}" type="datetimeFigureOut">
              <a:rPr lang="uk-UA" smtClean="0"/>
              <a:t>18.10.2014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1C8DF9-309C-4BD9-A991-5FE58DA59E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750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638300"/>
            <a:ext cx="8915399" cy="3139081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uk-UA" sz="6600" dirty="0" err="1"/>
              <a:t>中国哲学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Характерні риси китайської філософії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58332"/>
          </a:xfrm>
        </p:spPr>
        <p:txBody>
          <a:bodyPr>
            <a:noAutofit/>
          </a:bodyPr>
          <a:lstStyle/>
          <a:p>
            <a:r>
              <a:rPr lang="uk-UA" sz="2400" dirty="0" smtClean="0"/>
              <a:t>Доповідачі:</a:t>
            </a:r>
          </a:p>
          <a:p>
            <a:r>
              <a:rPr lang="uk-UA" sz="2400" dirty="0" smtClean="0"/>
              <a:t>Іван </a:t>
            </a:r>
            <a:r>
              <a:rPr lang="uk-UA" sz="2400" dirty="0" err="1" smtClean="0"/>
              <a:t>Мозговий</a:t>
            </a:r>
            <a:endParaRPr lang="uk-UA" sz="2400" dirty="0" smtClean="0"/>
          </a:p>
          <a:p>
            <a:r>
              <a:rPr lang="uk-UA" sz="2400" dirty="0" smtClean="0"/>
              <a:t>Максим Власов</a:t>
            </a:r>
          </a:p>
          <a:p>
            <a:r>
              <a:rPr lang="uk-UA" sz="2400" dirty="0" smtClean="0"/>
              <a:t>Ярослав Кузнецов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19822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D1B995"/>
              </a:clrFrom>
              <a:clrTo>
                <a:srgbClr val="D1B99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75" y="-474125"/>
            <a:ext cx="7865525" cy="7865525"/>
          </a:xfrm>
        </p:spPr>
      </p:pic>
    </p:spTree>
    <p:extLst>
      <p:ext uri="{BB962C8B-B14F-4D97-AF65-F5344CB8AC3E}">
        <p14:creationId xmlns:p14="http://schemas.microsoft.com/office/powerpoint/2010/main" val="44228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28" y="166757"/>
            <a:ext cx="10510422" cy="6538843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9184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Школи стародавнього </a:t>
            </a:r>
            <a:r>
              <a:rPr lang="uk-UA" dirty="0"/>
              <a:t>К</a:t>
            </a:r>
            <a:r>
              <a:rPr lang="uk-UA" dirty="0" smtClean="0"/>
              <a:t>итаю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0" y="1447800"/>
            <a:ext cx="8456612" cy="51625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3200" dirty="0" smtClean="0"/>
              <a:t> Даосизм</a:t>
            </a:r>
            <a:endParaRPr lang="uk-UA" sz="3200" dirty="0"/>
          </a:p>
          <a:p>
            <a:pPr>
              <a:lnSpc>
                <a:spcPct val="150000"/>
              </a:lnSpc>
            </a:pPr>
            <a:r>
              <a:rPr lang="uk-UA" sz="3200" dirty="0" smtClean="0"/>
              <a:t> Конфуціанство</a:t>
            </a:r>
            <a:endParaRPr lang="uk-UA" sz="3200" dirty="0"/>
          </a:p>
          <a:p>
            <a:pPr>
              <a:lnSpc>
                <a:spcPct val="150000"/>
              </a:lnSpc>
            </a:pPr>
            <a:r>
              <a:rPr lang="uk-UA" sz="3200" dirty="0" smtClean="0"/>
              <a:t> </a:t>
            </a:r>
            <a:r>
              <a:rPr lang="uk-UA" sz="3200" dirty="0" err="1" smtClean="0"/>
              <a:t>Легізм</a:t>
            </a:r>
            <a:endParaRPr lang="uk-UA" sz="3200" dirty="0" smtClean="0"/>
          </a:p>
          <a:p>
            <a:pPr>
              <a:lnSpc>
                <a:spcPct val="150000"/>
              </a:lnSpc>
            </a:pPr>
            <a:r>
              <a:rPr lang="uk-UA" sz="3200" dirty="0" smtClean="0"/>
              <a:t> </a:t>
            </a:r>
            <a:r>
              <a:rPr lang="uk-UA" sz="3200" dirty="0" err="1" smtClean="0"/>
              <a:t>Моізм</a:t>
            </a:r>
            <a:endParaRPr lang="uk-UA" sz="3200" dirty="0"/>
          </a:p>
          <a:p>
            <a:pPr>
              <a:lnSpc>
                <a:spcPct val="150000"/>
              </a:lnSpc>
            </a:pPr>
            <a:r>
              <a:rPr lang="uk-UA" sz="3200" dirty="0" smtClean="0"/>
              <a:t> </a:t>
            </a:r>
            <a:r>
              <a:rPr lang="uk-UA" sz="3200" dirty="0" err="1" smtClean="0"/>
              <a:t>Номіналістизм</a:t>
            </a:r>
            <a:endParaRPr lang="uk-UA" sz="3200" dirty="0"/>
          </a:p>
          <a:p>
            <a:pPr>
              <a:lnSpc>
                <a:spcPct val="150000"/>
              </a:lnSpc>
            </a:pPr>
            <a:r>
              <a:rPr lang="uk-UA" sz="3200" dirty="0" smtClean="0"/>
              <a:t> Натурфілософія</a:t>
            </a:r>
            <a:endParaRPr lang="uk-UA" sz="3200" dirty="0"/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559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0" y="624110"/>
            <a:ext cx="7713662" cy="1280890"/>
          </a:xfrm>
        </p:spPr>
        <p:txBody>
          <a:bodyPr/>
          <a:lstStyle/>
          <a:p>
            <a:r>
              <a:rPr lang="uk-UA" dirty="0" smtClean="0"/>
              <a:t>Даосизм і Конфуціанство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64" y="1546757"/>
            <a:ext cx="5906052" cy="44477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8022197" y="6093892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Кун </a:t>
            </a:r>
            <a:r>
              <a:rPr lang="uk-UA" sz="3200" dirty="0" err="1" smtClean="0"/>
              <a:t>Фуцзи</a:t>
            </a:r>
            <a:endParaRPr lang="uk-UA" sz="3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546757"/>
            <a:ext cx="4476750" cy="4476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/>
          <p:cNvSpPr txBox="1"/>
          <p:nvPr/>
        </p:nvSpPr>
        <p:spPr>
          <a:xfrm>
            <a:off x="2730904" y="6078549"/>
            <a:ext cx="185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Лао-</a:t>
            </a:r>
            <a:r>
              <a:rPr lang="uk-UA" sz="3200" dirty="0" err="1" smtClean="0"/>
              <a:t>цзи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45081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6350" y="612665"/>
            <a:ext cx="6780212" cy="1280890"/>
          </a:xfrm>
        </p:spPr>
        <p:txBody>
          <a:bodyPr/>
          <a:lstStyle/>
          <a:p>
            <a:r>
              <a:rPr lang="uk-UA" dirty="0" err="1" smtClean="0"/>
              <a:t>Моїзм</a:t>
            </a:r>
            <a:r>
              <a:rPr lang="uk-UA" dirty="0" smtClean="0"/>
              <a:t> і </a:t>
            </a:r>
            <a:r>
              <a:rPr lang="uk-UA" dirty="0" err="1" smtClean="0"/>
              <a:t>Легізм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45" y="1460500"/>
            <a:ext cx="5520553" cy="4085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162298" y="5753099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 </a:t>
            </a:r>
            <a:r>
              <a:rPr lang="uk-UA" sz="3200" dirty="0" err="1" smtClean="0"/>
              <a:t>Мо-цзи</a:t>
            </a:r>
            <a:endParaRPr lang="uk-UA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1" y="1460500"/>
            <a:ext cx="4030704" cy="411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8476456" y="575309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err="1" smtClean="0"/>
              <a:t>Гуань</a:t>
            </a:r>
            <a:r>
              <a:rPr lang="uk-UA" sz="3200" dirty="0" smtClean="0"/>
              <a:t> </a:t>
            </a:r>
            <a:r>
              <a:rPr lang="uk-UA" sz="3200" dirty="0" err="1" smtClean="0"/>
              <a:t>Чжун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60632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9213" y="1638300"/>
            <a:ext cx="8915399" cy="3139081"/>
          </a:xfrm>
        </p:spPr>
        <p:txBody>
          <a:bodyPr>
            <a:normAutofit/>
            <a:scene3d>
              <a:camera prst="obliqueTopRigh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ja-JP" altLang="en-US" sz="6600" dirty="0"/>
              <a:t>结</a:t>
            </a:r>
            <a:r>
              <a:rPr lang="ja-JP" altLang="en-US" sz="6600" dirty="0" smtClean="0"/>
              <a:t>束</a:t>
            </a:r>
            <a:r>
              <a:rPr lang="uk-UA" altLang="ja-JP" sz="9600" dirty="0" smtClean="0"/>
              <a:t/>
            </a:r>
            <a:br>
              <a:rPr lang="uk-UA" altLang="ja-JP" sz="9600" dirty="0" smtClean="0"/>
            </a:br>
            <a:r>
              <a:rPr lang="uk-UA" altLang="ja-JP" dirty="0" smtClean="0"/>
              <a:t>Кінець</a:t>
            </a:r>
            <a:endParaRPr lang="uk-UA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58332"/>
          </a:xfrm>
        </p:spPr>
        <p:txBody>
          <a:bodyPr>
            <a:noAutofit/>
          </a:bodyPr>
          <a:lstStyle/>
          <a:p>
            <a:r>
              <a:rPr lang="uk-UA" sz="2400" dirty="0" smtClean="0"/>
              <a:t>Доповідачі:</a:t>
            </a:r>
          </a:p>
          <a:p>
            <a:r>
              <a:rPr lang="uk-UA" sz="2400" dirty="0" smtClean="0"/>
              <a:t>Іван </a:t>
            </a:r>
            <a:r>
              <a:rPr lang="uk-UA" sz="2400" dirty="0" err="1" smtClean="0"/>
              <a:t>Мозговий</a:t>
            </a:r>
            <a:endParaRPr lang="uk-UA" sz="2400" dirty="0" smtClean="0"/>
          </a:p>
          <a:p>
            <a:r>
              <a:rPr lang="uk-UA" sz="2400" dirty="0" smtClean="0"/>
              <a:t>Максим Власов</a:t>
            </a:r>
          </a:p>
          <a:p>
            <a:r>
              <a:rPr lang="uk-UA" sz="2400" dirty="0" smtClean="0"/>
              <a:t>Ярослав Кузнецов</a:t>
            </a:r>
            <a:endParaRPr lang="uk-U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933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488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47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Century Gothic</vt:lpstr>
      <vt:lpstr>Wingdings 3</vt:lpstr>
      <vt:lpstr>Легкий дым</vt:lpstr>
      <vt:lpstr>中国哲学 Характерні риси китайської філософії</vt:lpstr>
      <vt:lpstr>Презентация PowerPoint</vt:lpstr>
      <vt:lpstr>Презентация PowerPoint</vt:lpstr>
      <vt:lpstr>Школи стародавнього Китаю</vt:lpstr>
      <vt:lpstr>Даосизм і Конфуціанство</vt:lpstr>
      <vt:lpstr>Моїзм і Легізм</vt:lpstr>
      <vt:lpstr>结束 Кінець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Характерні риси китайської філософії</dc:title>
  <dc:creator>Win7</dc:creator>
  <cp:lastModifiedBy>Win7</cp:lastModifiedBy>
  <cp:revision>7</cp:revision>
  <dcterms:created xsi:type="dcterms:W3CDTF">2014-10-18T03:25:23Z</dcterms:created>
  <dcterms:modified xsi:type="dcterms:W3CDTF">2014-10-18T05:12:20Z</dcterms:modified>
</cp:coreProperties>
</file>