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589830-3A37-4055-A3D0-04281D768F3C}" type="datetimeFigureOut">
              <a:rPr lang="ru-RU" smtClean="0"/>
              <a:t>19.09.2014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635470-6593-4968-8042-4CA43118D56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8229600" cy="140019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Специфіка </a:t>
            </a:r>
            <a:r>
              <a:rPr lang="uk-UA" dirty="0" err="1" smtClean="0"/>
              <a:t>філовського</a:t>
            </a:r>
            <a:r>
              <a:rPr lang="uk-UA" dirty="0" smtClean="0"/>
              <a:t> знання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7522" y="5715016"/>
            <a:ext cx="5786478" cy="966806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Виконали студенти 2 курсу групи ІО-34 </a:t>
            </a:r>
          </a:p>
          <a:p>
            <a:r>
              <a:rPr lang="uk-UA" sz="2400" dirty="0" smtClean="0"/>
              <a:t>Богдан Олександр та </a:t>
            </a:r>
            <a:r>
              <a:rPr lang="uk-UA" sz="2400" dirty="0" err="1" smtClean="0"/>
              <a:t>Шепель</a:t>
            </a:r>
            <a:r>
              <a:rPr lang="uk-UA" sz="2400" dirty="0" smtClean="0"/>
              <a:t> Дмитро.</a:t>
            </a:r>
            <a:endParaRPr lang="ru-RU" sz="2400" dirty="0"/>
          </a:p>
        </p:txBody>
      </p:sp>
      <p:pic>
        <p:nvPicPr>
          <p:cNvPr id="1027" name="Picture 3" descr="C:\Users\Alex\Desktop\xyinya\1350048651-1281981768_c5ea156a88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643050"/>
            <a:ext cx="5357850" cy="409339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928670"/>
          </a:xfrm>
        </p:spPr>
        <p:txBody>
          <a:bodyPr>
            <a:noAutofit/>
          </a:bodyPr>
          <a:lstStyle/>
          <a:p>
            <a:r>
              <a:rPr lang="uk-UA" sz="6000" dirty="0" smtClean="0"/>
              <a:t>Онтологія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Alex\Desktop\xyinya\2029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857364"/>
            <a:ext cx="4357718" cy="419717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 smtClean="0"/>
              <a:t>Гносеологія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Alex\Desktop\xyinya\709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428736"/>
            <a:ext cx="4357718" cy="512672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5000" dirty="0" smtClean="0"/>
              <a:t>Філософська </a:t>
            </a:r>
            <a:r>
              <a:rPr lang="uk-UA" sz="5000" dirty="0" err="1" smtClean="0"/>
              <a:t>антроголія</a:t>
            </a:r>
            <a:endParaRPr lang="ru-RU" sz="5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Alex\Desktop\xyinya\antropolog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71612"/>
            <a:ext cx="4693953" cy="471490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/>
              <a:t>Соціальна філософія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Alex\Desktop\xyinya\obwestv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785926"/>
            <a:ext cx="5383226" cy="423767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/>
              <a:t>Аксіологія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Alex\Desktop\xyinya\Соцакс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857364"/>
            <a:ext cx="5286412" cy="399280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22</Words>
  <Application>Microsoft Office PowerPoint</Application>
  <PresentationFormat>Экран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Специфіка філовського знання</vt:lpstr>
      <vt:lpstr>Онтологія</vt:lpstr>
      <vt:lpstr>Гносеологія</vt:lpstr>
      <vt:lpstr>Філософська антроголія</vt:lpstr>
      <vt:lpstr>Соціальна філософія</vt:lpstr>
      <vt:lpstr>Аксіологія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Специфіка філовського знання</dc:title>
  <dc:creator>Alex</dc:creator>
  <cp:lastModifiedBy>Alex</cp:lastModifiedBy>
  <cp:revision>2</cp:revision>
  <dcterms:created xsi:type="dcterms:W3CDTF">2014-09-19T19:29:42Z</dcterms:created>
  <dcterms:modified xsi:type="dcterms:W3CDTF">2014-09-19T19:40:59Z</dcterms:modified>
</cp:coreProperties>
</file>