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EE34CDD-7058-4F3F-85B7-0241EE6FEA42}" type="datetimeFigureOut">
              <a:rPr lang="ru-RU" smtClean="0"/>
              <a:t>30.09.2014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1559E8-D46D-42E7-A41A-ACA2A4AC438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305800" cy="1981200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Специф</a:t>
            </a:r>
            <a:r>
              <a:rPr lang="uk-UA" dirty="0" err="1" smtClean="0"/>
              <a:t>іка</a:t>
            </a:r>
            <a:r>
              <a:rPr lang="uk-UA" dirty="0" smtClean="0"/>
              <a:t> філософського знання</a:t>
            </a:r>
            <a:endParaRPr lang="ru-RU" dirty="0"/>
          </a:p>
        </p:txBody>
      </p:sp>
      <p:pic>
        <p:nvPicPr>
          <p:cNvPr id="1026" name="Picture 2" descr="http://fenix.vn.ua/ifls/small-image/121208-120459-26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5040560" cy="371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526582"/>
            <a:ext cx="7219469" cy="4774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err="1"/>
              <a:t>Центральне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у </a:t>
            </a:r>
            <a:r>
              <a:rPr lang="ru-RU" dirty="0" err="1"/>
              <a:t>філософських</a:t>
            </a:r>
            <a:r>
              <a:rPr lang="ru-RU" dirty="0"/>
              <a:t> </a:t>
            </a:r>
            <a:r>
              <a:rPr lang="ru-RU" dirty="0" err="1"/>
              <a:t>шуканнях</a:t>
            </a:r>
            <a:r>
              <a:rPr lang="ru-RU" dirty="0"/>
              <a:t>, </a:t>
            </a:r>
            <a:r>
              <a:rPr lang="ru-RU" dirty="0" err="1"/>
              <a:t>філософствуванні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людина</a:t>
            </a:r>
            <a:r>
              <a:rPr lang="ru-RU" dirty="0" smtClean="0"/>
              <a:t> </a:t>
            </a:r>
            <a:r>
              <a:rPr lang="ru-RU" dirty="0"/>
              <a:t>як </a:t>
            </a:r>
            <a:r>
              <a:rPr lang="ru-RU" dirty="0" err="1"/>
              <a:t>суб'єкт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,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походження</a:t>
            </a:r>
            <a:r>
              <a:rPr lang="ru-RU" dirty="0"/>
              <a:t>, </a:t>
            </a:r>
            <a:r>
              <a:rPr lang="ru-RU" dirty="0" err="1"/>
              <a:t>сутність</a:t>
            </a:r>
            <a:r>
              <a:rPr lang="ru-RU" dirty="0"/>
              <a:t>, </a:t>
            </a:r>
            <a:r>
              <a:rPr lang="ru-RU" dirty="0" err="1"/>
              <a:t>призначення</a:t>
            </a:r>
            <a:r>
              <a:rPr lang="ru-RU" dirty="0"/>
              <a:t> і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буття</a:t>
            </a:r>
            <a:r>
              <a:rPr lang="ru-RU" dirty="0"/>
              <a:t>.</a:t>
            </a:r>
          </a:p>
        </p:txBody>
      </p:sp>
      <p:pic>
        <p:nvPicPr>
          <p:cNvPr id="1026" name="Picture 2" descr="http://news.mail.ru/prev670w/pic/49/e9/main16207145_fb5e8c791aae71c5abf0db7af904b5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715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Ф</a:t>
            </a:r>
            <a:r>
              <a:rPr lang="ru-RU" dirty="0" err="1" smtClean="0"/>
              <a:t>ілософія</a:t>
            </a:r>
            <a:r>
              <a:rPr lang="ru-RU" dirty="0" smtClean="0"/>
              <a:t> </a:t>
            </a:r>
            <a:r>
              <a:rPr lang="ru-RU" dirty="0"/>
              <a:t>є </a:t>
            </a:r>
            <a:r>
              <a:rPr lang="ru-RU" dirty="0" err="1"/>
              <a:t>спроба</a:t>
            </a:r>
            <a:r>
              <a:rPr lang="ru-RU" dirty="0"/>
              <a:t> </a:t>
            </a:r>
            <a:r>
              <a:rPr lang="ru-RU" dirty="0" err="1"/>
              <a:t>органічно</a:t>
            </a:r>
            <a:r>
              <a:rPr lang="ru-RU" dirty="0"/>
              <a:t> </a:t>
            </a:r>
            <a:r>
              <a:rPr lang="ru-RU" dirty="0" err="1"/>
              <a:t>відобразити</a:t>
            </a:r>
            <a:r>
              <a:rPr lang="ru-RU" dirty="0"/>
              <a:t> </a:t>
            </a:r>
            <a:r>
              <a:rPr lang="ru-RU" dirty="0" err="1"/>
              <a:t>науково</a:t>
            </a:r>
            <a:r>
              <a:rPr lang="ru-RU" dirty="0"/>
              <a:t>-т</a:t>
            </a:r>
            <a:r>
              <a:rPr lang="uk-UA" dirty="0"/>
              <a:t>е</a:t>
            </a:r>
            <a:r>
              <a:rPr lang="ru-RU" dirty="0" err="1"/>
              <a:t>оретичні</a:t>
            </a:r>
            <a:r>
              <a:rPr lang="ru-RU" dirty="0"/>
              <a:t> і практично-</a:t>
            </a:r>
            <a:r>
              <a:rPr lang="ru-RU" dirty="0" err="1"/>
              <a:t>духовні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 й </a:t>
            </a:r>
            <a:r>
              <a:rPr lang="ru-RU" dirty="0" err="1"/>
              <a:t>зрозуміти</a:t>
            </a:r>
            <a:r>
              <a:rPr lang="ru-RU" dirty="0"/>
              <a:t> </a:t>
            </a:r>
            <a:r>
              <a:rPr lang="ru-RU" dirty="0" err="1"/>
              <a:t>світ</a:t>
            </a:r>
            <a:r>
              <a:rPr lang="ru-RU" dirty="0"/>
              <a:t> як </a:t>
            </a:r>
            <a:r>
              <a:rPr lang="ru-RU" dirty="0" err="1"/>
              <a:t>цілісний</a:t>
            </a:r>
            <a:r>
              <a:rPr lang="ru-RU" dirty="0"/>
              <a:t> та 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організм</a:t>
            </a:r>
            <a:r>
              <a:rPr lang="ru-RU" dirty="0"/>
              <a:t>.</a:t>
            </a:r>
          </a:p>
        </p:txBody>
      </p:sp>
      <p:pic>
        <p:nvPicPr>
          <p:cNvPr id="2050" name="Picture 2" descr="http://www.gorod.cn.ua/image/users/58742/blog_00000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77282"/>
            <a:ext cx="3336859" cy="440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6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Ф</a:t>
            </a:r>
            <a:r>
              <a:rPr lang="ru-RU" dirty="0" err="1" smtClean="0"/>
              <a:t>ілософія</a:t>
            </a:r>
            <a:r>
              <a:rPr lang="ru-RU" dirty="0" smtClean="0"/>
              <a:t> </a:t>
            </a:r>
            <a:r>
              <a:rPr lang="ru-RU" dirty="0" err="1"/>
              <a:t>узагальнює</a:t>
            </a:r>
            <a:r>
              <a:rPr lang="ru-RU" dirty="0"/>
              <a:t>, </a:t>
            </a:r>
            <a:r>
              <a:rPr lang="ru-RU" dirty="0" err="1"/>
              <a:t>інтегрує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науки, але не </a:t>
            </a:r>
            <a:r>
              <a:rPr lang="ru-RU" dirty="0" err="1"/>
              <a:t>поглинає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, не </a:t>
            </a:r>
            <a:r>
              <a:rPr lang="ru-RU" dirty="0" err="1"/>
              <a:t>включає</a:t>
            </a:r>
            <a:r>
              <a:rPr lang="ru-RU" dirty="0"/>
              <a:t> в себе все </a:t>
            </a:r>
            <a:r>
              <a:rPr lang="ru-RU" dirty="0" err="1"/>
              <a:t>наукове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, не </a:t>
            </a:r>
            <a:r>
              <a:rPr lang="ru-RU" dirty="0" err="1"/>
              <a:t>стоїть</a:t>
            </a:r>
            <a:r>
              <a:rPr lang="ru-RU" dirty="0"/>
              <a:t> над ним. </a:t>
            </a:r>
            <a:br>
              <a:rPr lang="ru-RU" dirty="0"/>
            </a:br>
            <a:endParaRPr lang="ru-RU" dirty="0"/>
          </a:p>
        </p:txBody>
      </p:sp>
      <p:pic>
        <p:nvPicPr>
          <p:cNvPr id="4098" name="Picture 2" descr="http://www.pravoslavie.ru/sas/image/101125/112552.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7"/>
            <a:ext cx="7200800" cy="4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 smtClean="0"/>
              <a:t>Філософія</a:t>
            </a:r>
            <a:r>
              <a:rPr lang="ru-RU" dirty="0" smtClean="0"/>
              <a:t> </a:t>
            </a:r>
            <a:r>
              <a:rPr lang="ru-RU" dirty="0" err="1" smtClean="0"/>
              <a:t>виражає</a:t>
            </a:r>
            <a:r>
              <a:rPr lang="ru-RU" dirty="0" smtClean="0"/>
              <a:t> душу </a:t>
            </a:r>
            <a:r>
              <a:rPr lang="ru-RU" dirty="0"/>
              <a:t>народу,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внутрішній</a:t>
            </a:r>
            <a:r>
              <a:rPr lang="ru-RU" dirty="0"/>
              <a:t> </a:t>
            </a:r>
            <a:r>
              <a:rPr lang="ru-RU" dirty="0" err="1"/>
              <a:t>духовний</a:t>
            </a:r>
            <a:r>
              <a:rPr lang="ru-RU" dirty="0"/>
              <a:t> </a:t>
            </a:r>
            <a:r>
              <a:rPr lang="ru-RU" dirty="0" err="1"/>
              <a:t>досвід</a:t>
            </a:r>
            <a:r>
              <a:rPr lang="ru-RU" dirty="0"/>
              <a:t>, </a:t>
            </a:r>
            <a:r>
              <a:rPr lang="ru-RU" dirty="0" err="1"/>
              <a:t>мрії</a:t>
            </a:r>
            <a:r>
              <a:rPr lang="ru-RU" dirty="0"/>
              <a:t> та </a:t>
            </a:r>
            <a:r>
              <a:rPr lang="ru-RU" dirty="0" err="1"/>
              <a:t>сподівання</a:t>
            </a:r>
            <a:r>
              <a:rPr lang="ru-RU" dirty="0"/>
              <a:t>. 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6146" name="Picture 2" descr="http://www.artmuseum62.ru/upload/iblock/276/276a2659c3907dc2237f65b045b268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768752" cy="441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9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Філософське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, будучи </a:t>
            </a:r>
            <a:r>
              <a:rPr lang="ru-RU" dirty="0" err="1"/>
              <a:t>знанням</a:t>
            </a:r>
            <a:r>
              <a:rPr lang="ru-RU" dirty="0"/>
              <a:t> </a:t>
            </a:r>
            <a:r>
              <a:rPr lang="ru-RU" dirty="0" err="1"/>
              <a:t>науковим</a:t>
            </a:r>
            <a:r>
              <a:rPr lang="ru-RU" dirty="0"/>
              <a:t>, разом з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нерідко</a:t>
            </a:r>
            <a:r>
              <a:rPr lang="ru-RU" dirty="0"/>
              <a:t> </a:t>
            </a:r>
            <a:r>
              <a:rPr lang="ru-RU" dirty="0" err="1"/>
              <a:t>виступає</a:t>
            </a:r>
            <a:r>
              <a:rPr lang="ru-RU" dirty="0"/>
              <a:t> і як </a:t>
            </a:r>
            <a:r>
              <a:rPr lang="ru-RU" dirty="0" err="1"/>
              <a:t>знання</a:t>
            </a:r>
            <a:r>
              <a:rPr lang="ru-RU" dirty="0"/>
              <a:t> </a:t>
            </a:r>
            <a:r>
              <a:rPr lang="ru-RU" dirty="0" err="1"/>
              <a:t>художнє</a:t>
            </a:r>
            <a:r>
              <a:rPr lang="ru-RU" dirty="0"/>
              <a:t>, як </a:t>
            </a:r>
            <a:r>
              <a:rPr lang="ru-RU" dirty="0" err="1"/>
              <a:t>знання</a:t>
            </a:r>
            <a:r>
              <a:rPr lang="ru-RU" dirty="0"/>
              <a:t> </a:t>
            </a:r>
            <a:r>
              <a:rPr lang="ru-RU" dirty="0" err="1"/>
              <a:t>релігійне</a:t>
            </a:r>
            <a:r>
              <a:rPr lang="ru-RU" dirty="0"/>
              <a:t>, як </a:t>
            </a:r>
            <a:r>
              <a:rPr lang="ru-RU" dirty="0" err="1"/>
              <a:t>знання</a:t>
            </a:r>
            <a:r>
              <a:rPr lang="ru-RU" dirty="0"/>
              <a:t> </a:t>
            </a:r>
            <a:r>
              <a:rPr lang="ru-RU" dirty="0" err="1"/>
              <a:t>інтуїтивне</a:t>
            </a:r>
            <a:r>
              <a:rPr lang="ru-RU" dirty="0"/>
              <a:t>. </a:t>
            </a:r>
          </a:p>
        </p:txBody>
      </p:sp>
      <p:pic>
        <p:nvPicPr>
          <p:cNvPr id="5122" name="Picture 2" descr="http://mtdata.ru/u18/photo168D/20933128992-0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904656" cy="46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1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Відчуває</a:t>
            </a:r>
            <a:r>
              <a:rPr lang="ru-RU" dirty="0"/>
              <a:t> на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сильний</a:t>
            </a:r>
            <a:r>
              <a:rPr lang="ru-RU" dirty="0"/>
              <a:t> </a:t>
            </a:r>
            <a:r>
              <a:rPr lang="ru-RU" dirty="0" err="1"/>
              <a:t>вплив</a:t>
            </a:r>
            <a:r>
              <a:rPr lang="ru-RU" dirty="0"/>
              <a:t> доктрин, </a:t>
            </a:r>
            <a:r>
              <a:rPr lang="ru-RU" dirty="0" err="1"/>
              <a:t>вироблюваних</a:t>
            </a:r>
            <a:r>
              <a:rPr lang="ru-RU" dirty="0"/>
              <a:t> </a:t>
            </a:r>
            <a:r>
              <a:rPr lang="ru-RU" dirty="0" err="1"/>
              <a:t>колишніми</a:t>
            </a:r>
            <a:r>
              <a:rPr lang="ru-RU" dirty="0"/>
              <a:t> </a:t>
            </a:r>
            <a:r>
              <a:rPr lang="ru-RU" dirty="0" err="1"/>
              <a:t>філософами</a:t>
            </a:r>
            <a:r>
              <a:rPr lang="ru-RU" dirty="0"/>
              <a:t>, але в той же час </a:t>
            </a:r>
            <a:r>
              <a:rPr lang="ru-RU" dirty="0" err="1"/>
              <a:t>динамічна</a:t>
            </a:r>
            <a:r>
              <a:rPr lang="ru-RU" dirty="0"/>
              <a:t> - </a:t>
            </a:r>
            <a:r>
              <a:rPr lang="ru-RU" dirty="0" err="1"/>
              <a:t>постійно</a:t>
            </a:r>
            <a:r>
              <a:rPr lang="ru-RU" dirty="0"/>
              <a:t> </a:t>
            </a:r>
            <a:r>
              <a:rPr lang="ru-RU" dirty="0" err="1"/>
              <a:t>розвивається</a:t>
            </a:r>
            <a:r>
              <a:rPr lang="ru-RU" dirty="0"/>
              <a:t> і </a:t>
            </a:r>
            <a:r>
              <a:rPr lang="ru-RU" dirty="0" err="1" smtClean="0"/>
              <a:t>оновлюється</a:t>
            </a:r>
            <a:r>
              <a:rPr lang="ru-RU" dirty="0"/>
              <a:t>.</a:t>
            </a:r>
          </a:p>
        </p:txBody>
      </p:sp>
      <p:pic>
        <p:nvPicPr>
          <p:cNvPr id="8194" name="Picture 2" descr="http://www.italian-art.ru/canvas/15-16_century/13_foto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04" y="2060847"/>
            <a:ext cx="5904656" cy="44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11791" y="391236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Важлива</a:t>
            </a:r>
            <a:r>
              <a:rPr lang="ru-RU" dirty="0"/>
              <a:t> </a:t>
            </a:r>
            <a:r>
              <a:rPr lang="ru-RU" dirty="0" err="1"/>
              <a:t>особливість</a:t>
            </a:r>
            <a:r>
              <a:rPr lang="ru-RU" dirty="0"/>
              <a:t> </a:t>
            </a:r>
            <a:r>
              <a:rPr lang="ru-RU" dirty="0" err="1"/>
              <a:t>філософського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- </a:t>
            </a:r>
            <a:r>
              <a:rPr lang="ru-RU" dirty="0" err="1"/>
              <a:t>особистісний</a:t>
            </a:r>
            <a:r>
              <a:rPr lang="ru-RU" dirty="0"/>
              <a:t> характер. </a:t>
            </a:r>
          </a:p>
        </p:txBody>
      </p:sp>
      <p:pic>
        <p:nvPicPr>
          <p:cNvPr id="3074" name="Picture 2" descr="https://upload.wikimedia.org/wikipedia/commons/e/e3/St-thomas-aquinas.jpg?uselang=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99117"/>
            <a:ext cx="3073596" cy="461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d/d2/Hans_Holbein%2C_the_Younger_-_Sir_Thomas_More_-_Google_Art_Proje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9602"/>
            <a:ext cx="3340928" cy="41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3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8495" y="332656"/>
            <a:ext cx="82296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/>
              <a:t>Ф</a:t>
            </a:r>
            <a:r>
              <a:rPr lang="ru-RU" dirty="0" err="1" smtClean="0"/>
              <a:t>ілософія</a:t>
            </a:r>
            <a:r>
              <a:rPr lang="ru-RU" dirty="0" smtClean="0"/>
              <a:t> </a:t>
            </a:r>
            <a:r>
              <a:rPr lang="ru-RU" dirty="0"/>
              <a:t>є </a:t>
            </a:r>
            <a:r>
              <a:rPr lang="ru-RU" dirty="0" err="1"/>
              <a:t>якісно</a:t>
            </a:r>
            <a:r>
              <a:rPr lang="ru-RU" dirty="0"/>
              <a:t> </a:t>
            </a:r>
            <a:r>
              <a:rPr lang="ru-RU" dirty="0" err="1"/>
              <a:t>новим</a:t>
            </a:r>
            <a:r>
              <a:rPr lang="ru-RU" dirty="0"/>
              <a:t>, </a:t>
            </a:r>
            <a:r>
              <a:rPr lang="ru-RU" dirty="0" err="1"/>
              <a:t>специфічним</a:t>
            </a:r>
            <a:r>
              <a:rPr lang="ru-RU" dirty="0"/>
              <a:t> </a:t>
            </a:r>
            <a:r>
              <a:rPr lang="ru-RU" dirty="0" err="1"/>
              <a:t>духовним</a:t>
            </a:r>
            <a:r>
              <a:rPr lang="ru-RU" dirty="0"/>
              <a:t> </a:t>
            </a:r>
            <a:r>
              <a:rPr lang="ru-RU" dirty="0" err="1"/>
              <a:t>утворенням</a:t>
            </a:r>
            <a:r>
              <a:rPr lang="ru-RU" dirty="0"/>
              <a:t>, опорою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виступає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і </a:t>
            </a:r>
            <a:r>
              <a:rPr lang="ru-RU" dirty="0" err="1"/>
              <a:t>раціональна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 </a:t>
            </a:r>
            <a:r>
              <a:rPr lang="ru-RU" dirty="0" err="1"/>
              <a:t>людського</a:t>
            </a:r>
            <a:r>
              <a:rPr lang="ru-RU" dirty="0"/>
              <a:t> </a:t>
            </a:r>
            <a:r>
              <a:rPr lang="ru-RU" dirty="0" err="1"/>
              <a:t>мислення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7170" name="Picture 2" descr="http://img0.liveinternet.ru/images/attach/c/5/86/236/86236242_large_S_Botichelli_Ves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91" y="1886537"/>
            <a:ext cx="7272808" cy="47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4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162</TotalTime>
  <Words>164</Words>
  <Application>Microsoft Office PowerPoint</Application>
  <PresentationFormat>Экран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Бумажная</vt:lpstr>
      <vt:lpstr>Специфіка філософського знання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Home55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Специфіка філософського знання</dc:title>
  <dc:creator>User</dc:creator>
  <cp:lastModifiedBy>User</cp:lastModifiedBy>
  <cp:revision>9</cp:revision>
  <dcterms:created xsi:type="dcterms:W3CDTF">2014-09-19T21:21:10Z</dcterms:created>
  <dcterms:modified xsi:type="dcterms:W3CDTF">2014-09-29T21:48:46Z</dcterms:modified>
</cp:coreProperties>
</file>