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82990"/>
          </a:xfrm>
        </p:spPr>
        <p:txBody>
          <a:bodyPr>
            <a:normAutofit/>
          </a:bodyPr>
          <a:lstStyle/>
          <a:p>
            <a:r>
              <a:rPr lang="uk-UA" sz="9600" b="1" i="1" dirty="0" smtClean="0"/>
              <a:t>Метафізика</a:t>
            </a:r>
            <a:endParaRPr lang="uk-UA" sz="9600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 descr="C:\Users\Slava\Desktop\Філософія\filosof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5000660" cy="375049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572272"/>
          </a:xfrm>
        </p:spPr>
        <p:txBody>
          <a:bodyPr>
            <a:normAutofit fontScale="70000" lnSpcReduction="20000"/>
          </a:bodyPr>
          <a:lstStyle/>
          <a:p>
            <a:r>
              <a:rPr lang="vi-VN" b="1" dirty="0" smtClean="0">
                <a:latin typeface="Calibri" pitchFamily="34" charset="0"/>
                <a:cs typeface="Calibri" pitchFamily="34" charset="0"/>
              </a:rPr>
              <a:t>Мета</a:t>
            </a:r>
            <a:r>
              <a:rPr lang="uk-UA" b="1" dirty="0" smtClean="0">
                <a:latin typeface="Calibri" pitchFamily="34" charset="0"/>
                <a:cs typeface="Calibri" pitchFamily="34" charset="0"/>
              </a:rPr>
              <a:t>ф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ізика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 (грец. </a:t>
            </a:r>
            <a:r>
              <a:rPr lang="el-GR" i="1" dirty="0" smtClean="0">
                <a:latin typeface="Calibri" pitchFamily="34" charset="0"/>
                <a:cs typeface="Calibri" pitchFamily="34" charset="0"/>
              </a:rPr>
              <a:t>Τά μετά τά φυσικά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 — «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те, що понад фізику», 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лат.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metaphysica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 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галузь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 філософії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що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розглядає буття як буття, досліджує граничні й надчуттєві принципи, причини та засади 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буття.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uk-UA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Поняття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“метафізика”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в історико-філософському аспекті має ряд значень:</a:t>
            </a:r>
          </a:p>
          <a:p>
            <a:pPr>
              <a:buNone/>
            </a:pP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Метафізика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 — це вчення про надчуттєві, недоступні досвідові принципи і початок буття (існування світу);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Метафізика — це синонім філософії;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Метафізика в переносному розумінні (буденному) вживається для позначення чогось абстрактного, малозрозумілого,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умоспоглядального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Метафізика — це наука про речі, спосіб з'ясування світоглядних питань (сенс життя — основне питання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філософії тощо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), які не піддаються осягненню за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допомогоюексперименту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 та методів конкретних наук;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Метафізика — це концепція розвитку, метод пізнання, альтернативний діалектиці. В значенні «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антидіалектика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» термін «метафізика» запровадив у філософію 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Геґель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Платон – засновник європейської метафізики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214346" y="1428736"/>
            <a:ext cx="5286380" cy="4697427"/>
          </a:xfrm>
        </p:spPr>
        <p:txBody>
          <a:bodyPr>
            <a:normAutofit fontScale="70000" lnSpcReduction="20000"/>
          </a:bodyPr>
          <a:lstStyle/>
          <a:p>
            <a:pPr marL="18000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 smtClean="0"/>
              <a:t>	</a:t>
            </a:r>
            <a:r>
              <a:rPr lang="vi-VN" sz="3400" b="1" dirty="0" smtClean="0">
                <a:latin typeface="Calibri" pitchFamily="34" charset="0"/>
                <a:cs typeface="Calibri" pitchFamily="34" charset="0"/>
              </a:rPr>
              <a:t>Плато́н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 (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грец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l-GR" sz="3400" i="1" dirty="0" smtClean="0">
                <a:latin typeface="Calibri" pitchFamily="34" charset="0"/>
                <a:cs typeface="Calibri" pitchFamily="34" charset="0"/>
              </a:rPr>
              <a:t>Πλάτων</a:t>
            </a:r>
            <a:r>
              <a:rPr lang="el-GR" sz="3400" dirty="0" smtClean="0">
                <a:latin typeface="Calibri" pitchFamily="34" charset="0"/>
                <a:cs typeface="Calibri" pitchFamily="34" charset="0"/>
              </a:rPr>
              <a:t>;  427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до н.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е.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 — 347 або 348 до н. е.) — давньогрецький мислитель, поряд із Піфагором, Парменідом 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і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Сокр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ат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ом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основоположник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європейської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філо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-с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офії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; очільник філософської школи, що відома як Академія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Платона.</a:t>
            </a:r>
            <a:endParaRPr lang="uk-UA" sz="3400" dirty="0" smtClean="0">
              <a:latin typeface="Calibri" pitchFamily="34" charset="0"/>
              <a:cs typeface="Calibri" pitchFamily="34" charset="0"/>
            </a:endParaRPr>
          </a:p>
          <a:p>
            <a:pPr marL="18000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3400" dirty="0" smtClean="0">
                <a:latin typeface="Calibri" pitchFamily="34" charset="0"/>
                <a:cs typeface="Calibri" pitchFamily="34" charset="0"/>
              </a:rPr>
              <a:t>	Першим кроком до створення західної метафізики була теорія </a:t>
            </a:r>
            <a:r>
              <a:rPr lang="uk-UA" sz="3400" dirty="0" err="1" smtClean="0">
                <a:latin typeface="Calibri" pitchFamily="34" charset="0"/>
                <a:cs typeface="Calibri" pitchFamily="34" charset="0"/>
              </a:rPr>
              <a:t>ейдосів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(існування </a:t>
            </a:r>
            <a:r>
              <a:rPr lang="uk-UA" sz="3400" dirty="0" err="1" smtClean="0">
                <a:latin typeface="Calibri" pitchFamily="34" charset="0"/>
                <a:cs typeface="Calibri" pitchFamily="34" charset="0"/>
              </a:rPr>
              <a:t>першовидів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) Платона. Вперше філософ вживає термін </a:t>
            </a:r>
            <a:r>
              <a:rPr lang="uk-UA" sz="3400" dirty="0" err="1" smtClean="0">
                <a:latin typeface="Calibri" pitchFamily="34" charset="0"/>
                <a:cs typeface="Calibri" pitchFamily="34" charset="0"/>
              </a:rPr>
              <a:t>“ейдес”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в діалозі </a:t>
            </a:r>
            <a:r>
              <a:rPr lang="uk-UA" sz="3400" dirty="0" err="1" smtClean="0">
                <a:latin typeface="Calibri" pitchFamily="34" charset="0"/>
                <a:cs typeface="Calibri" pitchFamily="34" charset="0"/>
              </a:rPr>
              <a:t>“Гіппій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3400" dirty="0" err="1" smtClean="0">
                <a:latin typeface="Calibri" pitchFamily="34" charset="0"/>
                <a:cs typeface="Calibri" pitchFamily="34" charset="0"/>
              </a:rPr>
              <a:t>Більший”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dirty="0"/>
          </a:p>
        </p:txBody>
      </p:sp>
      <p:pic>
        <p:nvPicPr>
          <p:cNvPr id="1026" name="Picture 2" descr="C:\Users\Slava\Desktop\Філософія\280_10-drevnegrecheskix-pisatelej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4018369" cy="5143536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В </a:t>
            </a:r>
            <a:r>
              <a:rPr lang="uk-UA" dirty="0" err="1" smtClean="0"/>
              <a:t>досократівській</a:t>
            </a:r>
            <a:r>
              <a:rPr lang="uk-UA" dirty="0" smtClean="0"/>
              <a:t> традиції </a:t>
            </a:r>
            <a:r>
              <a:rPr lang="uk-UA" dirty="0" err="1" smtClean="0"/>
              <a:t>ейдос</a:t>
            </a:r>
            <a:r>
              <a:rPr lang="uk-UA" dirty="0" smtClean="0"/>
              <a:t> сприймався як те, що характеризує матеріальну основу сущого, те, що дозволяє речам існувати (набувати різних форм, прийматися як певний образ).</a:t>
            </a:r>
          </a:p>
          <a:p>
            <a:pPr>
              <a:buNone/>
            </a:pPr>
            <a:r>
              <a:rPr lang="uk-UA" dirty="0" smtClean="0"/>
              <a:t>У Платона </a:t>
            </a:r>
            <a:r>
              <a:rPr lang="uk-UA" dirty="0" err="1" smtClean="0"/>
              <a:t>ейдосом</a:t>
            </a:r>
            <a:r>
              <a:rPr lang="uk-UA" dirty="0" smtClean="0"/>
              <a:t> є не зовнішня, а внутрішня форма, іманентний спосіб буття речей. Тобто шукаючи </a:t>
            </a:r>
            <a:r>
              <a:rPr lang="uk-UA" dirty="0" err="1" smtClean="0"/>
              <a:t>першопочаток</a:t>
            </a:r>
            <a:r>
              <a:rPr lang="uk-UA" dirty="0" smtClean="0"/>
              <a:t> буття він спирається не на фізичний аспект реальності (вода – у Фалеса, вогонь – у Геракліта, повітря – у </a:t>
            </a:r>
            <a:r>
              <a:rPr lang="uk-UA" dirty="0" err="1" smtClean="0"/>
              <a:t>Анаксимена</a:t>
            </a:r>
            <a:r>
              <a:rPr lang="uk-UA" dirty="0" smtClean="0"/>
              <a:t>), а на метафізичний. </a:t>
            </a:r>
          </a:p>
          <a:p>
            <a:pPr>
              <a:buNone/>
            </a:pPr>
            <a:r>
              <a:rPr lang="uk-UA" dirty="0" smtClean="0"/>
              <a:t>За Платоном Єдине Благо – трансцендентне, знаходиться по той бік чуттєвого буття і його можна осягнути лише за допомогою мислення.</a:t>
            </a:r>
            <a:endParaRPr lang="uk-UA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Тлумачення феномену метафізики Гайдеггером	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4929190" cy="54292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dirty="0" smtClean="0"/>
              <a:t>Мартін </a:t>
            </a:r>
            <a:r>
              <a:rPr lang="uk-UA" dirty="0" smtClean="0"/>
              <a:t>Г</a:t>
            </a:r>
            <a:r>
              <a:rPr lang="uk-UA" dirty="0" smtClean="0"/>
              <a:t>айдеггер – німецький філософ, який зосереджував свою роботу у сферах феноменології та екзистенціалізму. Один із засновників герменевтики та сучасної лінгвістичної філософії.</a:t>
            </a:r>
          </a:p>
          <a:p>
            <a:pPr>
              <a:buNone/>
            </a:pPr>
            <a:r>
              <a:rPr lang="uk-UA" dirty="0" smtClean="0"/>
              <a:t>Мартін Гайдеггер пропонує нам наступне визначення метафізики. 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Метафізика – є мислення у крайніх вбираючих поняттях, запитування, що у кожному питанні, а не тільки у кінцевому результаті питають про ціле.</a:t>
            </a:r>
            <a:endParaRPr lang="uk-UA" dirty="0"/>
          </a:p>
        </p:txBody>
      </p:sp>
      <p:pic>
        <p:nvPicPr>
          <p:cNvPr id="2050" name="Picture 2" descr="C:\Users\Slava\Desktop\Філософія\heidegger_martin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9" y="1571612"/>
            <a:ext cx="4143372" cy="421484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929718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Основні питання, що він розглядає у своїх дослідженнях є наступними. Чому взагалі є суще, а не навпаки – ніщо? Питання про </a:t>
            </a:r>
            <a:r>
              <a:rPr lang="uk-UA" dirty="0" err="1" smtClean="0"/>
              <a:t>біпідхідність</a:t>
            </a:r>
            <a:r>
              <a:rPr lang="uk-UA" dirty="0" smtClean="0"/>
              <a:t> до розуміння філософії. Визначає сенс розмови про </a:t>
            </a:r>
            <a:r>
              <a:rPr lang="uk-UA" dirty="0" err="1" smtClean="0"/>
              <a:t>“ніщо”</a:t>
            </a:r>
            <a:r>
              <a:rPr lang="uk-UA" dirty="0" smtClean="0"/>
              <a:t>. Говорить про дуалістичний зміст поняття </a:t>
            </a:r>
            <a:r>
              <a:rPr lang="uk-UA" dirty="0" err="1" smtClean="0"/>
              <a:t>“суще”</a:t>
            </a:r>
            <a:r>
              <a:rPr lang="uk-UA" dirty="0" smtClean="0"/>
              <a:t>. </a:t>
            </a:r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Висуває </a:t>
            </a:r>
            <a:r>
              <a:rPr lang="uk-UA" dirty="0" err="1" smtClean="0"/>
              <a:t>онтичний</a:t>
            </a:r>
            <a:r>
              <a:rPr lang="uk-UA" dirty="0" smtClean="0"/>
              <a:t> й онтологічний підходи до бачення світу. </a:t>
            </a:r>
            <a:r>
              <a:rPr lang="uk-UA" dirty="0" err="1" smtClean="0"/>
              <a:t>Онтичний</a:t>
            </a:r>
            <a:r>
              <a:rPr lang="uk-UA" dirty="0" smtClean="0"/>
              <a:t> – той, що відноситься до порядку сущого, онтологічний – той, що відноситься до поняття буття. Суще - предметно чуттєвий світ, а буття – умова існування сущого. Крайня </a:t>
            </a:r>
            <a:r>
              <a:rPr lang="uk-UA" dirty="0" err="1" smtClean="0"/>
              <a:t>сенсова</a:t>
            </a:r>
            <a:r>
              <a:rPr lang="uk-UA" dirty="0" smtClean="0"/>
              <a:t> можливість будь-якого запитання. Введення поняття “</a:t>
            </a:r>
            <a:r>
              <a:rPr lang="en-GB" dirty="0" err="1" smtClean="0"/>
              <a:t>Dasein</a:t>
            </a:r>
            <a:r>
              <a:rPr lang="en-GB" dirty="0" smtClean="0"/>
              <a:t>”</a:t>
            </a:r>
            <a:r>
              <a:rPr lang="ru-RU" dirty="0" smtClean="0"/>
              <a:t>, яку</a:t>
            </a:r>
            <a:r>
              <a:rPr lang="uk-UA" dirty="0" smtClean="0"/>
              <a:t> характеризується як питання про саме буття та сенс буття.</a:t>
            </a:r>
            <a:endParaRPr lang="uk-UA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Метафізика – особливий тип мислення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6215074" cy="54292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dirty="0" smtClean="0"/>
              <a:t>Отже, метафізика – це наука про надчуттєві принципи буття</a:t>
            </a:r>
          </a:p>
          <a:p>
            <a:pPr>
              <a:buNone/>
            </a:pPr>
            <a:r>
              <a:rPr lang="uk-UA" dirty="0" smtClean="0"/>
              <a:t>сущого. У багатьох випадках цей термін ототожнюють з</a:t>
            </a:r>
          </a:p>
          <a:p>
            <a:pPr>
              <a:buNone/>
            </a:pPr>
            <a:r>
              <a:rPr lang="uk-UA" dirty="0" smtClean="0"/>
              <a:t>філософією. У сучасному знанні не можна уособлювати філософію</a:t>
            </a:r>
          </a:p>
          <a:p>
            <a:pPr>
              <a:buNone/>
            </a:pPr>
            <a:r>
              <a:rPr lang="uk-UA" dirty="0" smtClean="0"/>
              <a:t>в метафізиці, оскільки вони мають відмінності. </a:t>
            </a:r>
          </a:p>
          <a:p>
            <a:r>
              <a:rPr lang="uk-UA" dirty="0" smtClean="0"/>
              <a:t>Метафізика недоступна чуттєвому сприйняттю.</a:t>
            </a:r>
          </a:p>
          <a:p>
            <a:r>
              <a:rPr lang="uk-UA" dirty="0" smtClean="0"/>
              <a:t>Метафізика – сфера умоглядного мислення на рівні , не обмежуваному досвідом, котра виходить сама з себе.</a:t>
            </a:r>
          </a:p>
          <a:p>
            <a:r>
              <a:rPr lang="uk-UA" dirty="0" smtClean="0"/>
              <a:t>Метафізика – сфера не про мислення, а про реальність, найбільш загальне положення про дійсність і людину.</a:t>
            </a:r>
          </a:p>
          <a:p>
            <a:r>
              <a:rPr lang="uk-UA" dirty="0" smtClean="0"/>
              <a:t>Метафізика – протилежний діалектиці спосіб мислення і метод пізнавання, який розглядає предмети і явища поза їхнім внутрішнім </a:t>
            </a:r>
            <a:r>
              <a:rPr lang="uk-UA" dirty="0" err="1" smtClean="0"/>
              <a:t>зв</a:t>
            </a:r>
            <a:r>
              <a:rPr lang="en-GB" dirty="0" smtClean="0"/>
              <a:t>’</a:t>
            </a:r>
            <a:r>
              <a:rPr lang="ru-RU" dirty="0" smtClean="0"/>
              <a:t>я</a:t>
            </a:r>
            <a:r>
              <a:rPr lang="uk-UA" dirty="0" err="1" smtClean="0"/>
              <a:t>зком</a:t>
            </a:r>
            <a:r>
              <a:rPr lang="uk-UA" dirty="0" smtClean="0"/>
              <a:t>, відірвано одне від одного , в застиглому, незмінному стані. </a:t>
            </a:r>
          </a:p>
        </p:txBody>
      </p:sp>
      <p:pic>
        <p:nvPicPr>
          <p:cNvPr id="4098" name="Picture 2" descr="C:\Users\Slava\Desktop\Філософія\24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643050"/>
            <a:ext cx="2786050" cy="385762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398</Words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Метафізика</vt:lpstr>
      <vt:lpstr>Слайд 2</vt:lpstr>
      <vt:lpstr>Платон – засновник європейської метафізики</vt:lpstr>
      <vt:lpstr>Слайд 4</vt:lpstr>
      <vt:lpstr>Тлумачення феномену метафізики Гайдеггером </vt:lpstr>
      <vt:lpstr>Слайд 6</vt:lpstr>
      <vt:lpstr>Метафізика – особливий тип мислення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Slava</dc:creator>
  <cp:lastModifiedBy>Slava</cp:lastModifiedBy>
  <cp:revision>5</cp:revision>
  <dcterms:created xsi:type="dcterms:W3CDTF">2015-09-16T19:53:07Z</dcterms:created>
  <dcterms:modified xsi:type="dcterms:W3CDTF">2015-09-16T20:41:31Z</dcterms:modified>
</cp:coreProperties>
</file>