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258" r:id="rId2"/>
    <p:sldId id="314" r:id="rId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76" d="100"/>
          <a:sy n="76" d="100"/>
        </p:scale>
        <p:origin x="-1218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066ECC-F722-41CD-8EB2-78906BEF1F5F}" type="datetimeFigureOut">
              <a:rPr lang="ru-RU" smtClean="0"/>
              <a:pPr>
                <a:defRPr/>
              </a:pPr>
              <a:t>14.10.2014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216A2-204E-425F-B87F-BED681F6D989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1AF5B-222D-4FD6-988F-742C1FE21EB4}" type="datetimeFigureOut">
              <a:rPr lang="ru-RU" smtClean="0"/>
              <a:pPr>
                <a:defRPr/>
              </a:pPr>
              <a:t>14.10.2014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30D28-FD71-4489-A43D-77D2B644092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3E6B1-E5E6-4F07-875E-0286A86D6624}" type="datetimeFigureOut">
              <a:rPr lang="ru-RU" smtClean="0"/>
              <a:pPr>
                <a:defRPr/>
              </a:pPr>
              <a:t>14.10.2014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7578D-8675-418D-A339-B147A481B7D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7E322-7E7A-4C03-B6A1-FE702C8AD8A5}" type="datetimeFigureOut">
              <a:rPr lang="ru-RU" smtClean="0"/>
              <a:pPr>
                <a:defRPr/>
              </a:pPr>
              <a:t>14.10.2014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29F7E-38EE-4700-BE46-FB397AABBE37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5DAFFD-B9A9-4859-AF85-AAFA1D5C4FC6}" type="datetimeFigureOut">
              <a:rPr lang="ru-RU" smtClean="0"/>
              <a:pPr>
                <a:defRPr/>
              </a:pPr>
              <a:t>14.10.2014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CD8E1-82E0-4390-B3DB-59B91B56B4B8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6E2F0-F1C3-4BE8-BD5F-09CCE65F7F70}" type="datetimeFigureOut">
              <a:rPr lang="ru-RU" smtClean="0"/>
              <a:pPr>
                <a:defRPr/>
              </a:pPr>
              <a:t>14.10.2014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AE596-7663-4357-B106-11C3D0580CE9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559DF7-5DE8-4182-8506-BCDA4B7D6FE2}" type="datetimeFigureOut">
              <a:rPr lang="ru-RU" smtClean="0"/>
              <a:pPr>
                <a:defRPr/>
              </a:pPr>
              <a:t>14.10.2014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30AAB-4EF7-405C-9CAF-005D10E432A0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F23780-1DCA-414F-AF09-BD669C6399A6}" type="datetimeFigureOut">
              <a:rPr lang="ru-RU" smtClean="0"/>
              <a:pPr>
                <a:defRPr/>
              </a:pPr>
              <a:t>14.10.2014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A3DF8-AD0E-4846-9B4D-BBBF4757AEA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3E6037-BFE2-45C0-8BA4-AED0C4CA108F}" type="datetimeFigureOut">
              <a:rPr lang="ru-RU" smtClean="0"/>
              <a:pPr>
                <a:defRPr/>
              </a:pPr>
              <a:t>14.10.2014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31172-460B-41EA-9928-55F84502BCF9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AFB925-95F2-4D26-97AC-379162FD0227}" type="datetimeFigureOut">
              <a:rPr lang="ru-RU" smtClean="0"/>
              <a:pPr>
                <a:defRPr/>
              </a:pPr>
              <a:t>14.10.2014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E5980-A671-4CD1-AA75-A32C3CEC94C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D5DE4-EF45-4ECD-AFFC-62A4CD7C83A1}" type="datetimeFigureOut">
              <a:rPr lang="ru-RU" smtClean="0"/>
              <a:pPr>
                <a:defRPr/>
              </a:pPr>
              <a:t>14.10.2014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BD6B8-19E9-4F15-9D4E-5F8FD1699CE8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FD73B5E-5529-4092-BD7B-6AFE63ECFCFB}" type="datetimeFigureOut">
              <a:rPr lang="ru-RU" smtClean="0"/>
              <a:pPr>
                <a:defRPr/>
              </a:pPr>
              <a:t>14.10.2014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7487583-92DD-41E9-BA95-4806F04C28A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Рисунок 3" descr="Лао-цзи 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642938"/>
            <a:ext cx="31432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75656" y="676275"/>
            <a:ext cx="8358188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ДАОСИЗМ</a:t>
            </a:r>
            <a:endParaRPr lang="ru-RU" sz="3200" b="1" u="sng" dirty="0">
              <a:solidFill>
                <a:schemeClr val="accent3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0" y="1988840"/>
            <a:ext cx="5429250" cy="27392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b="1" dirty="0">
                <a:solidFill>
                  <a:srgbClr val="FF0000"/>
                </a:solidFill>
                <a:latin typeface="+mn-lt"/>
              </a:rPr>
              <a:t>ФІЛОСОФСЬКЕ ВЧЕННЯ, ЯКЕ РОЗГЛЯДАЛО СВІТ ЯК ЄДИНЕ ЦІЛЕ. НАВЧАЛО, ЯК НАЙМЕНШИМИ ЗУСИЛЛЯМИ ДОСЯГТИ НАЙБІЛЬШОГО РЕЗУЛЬТАТУ.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14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b="1" dirty="0" smtClean="0">
                <a:latin typeface="+mn-lt"/>
              </a:rPr>
              <a:t>ДАО </a:t>
            </a:r>
            <a:r>
              <a:rPr lang="uk-UA" b="1" dirty="0">
                <a:latin typeface="+mn-lt"/>
              </a:rPr>
              <a:t>– У КИТАЙСЬКІЙ ФІЛОСОФІЇ – ШЛЯХ, ЗАКОН ІСНУВАННЯ, ЗАГАЛЬНИЙ ЗАКОН ПРИРОДИ.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b="1" dirty="0">
                <a:latin typeface="+mn-lt"/>
              </a:rPr>
              <a:t>ЗАСНОВНИК ДАОСИЗМУ – УЧИТЕЛЬ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b="1" dirty="0">
                <a:latin typeface="+mn-lt"/>
              </a:rPr>
              <a:t>ЛАО-ЦЗИ – ПРОПОВІДУВАВ ГАРМОНІЮ ЛЮДИНИ І ПРИРОДИ.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1400" b="1" dirty="0">
              <a:latin typeface="+mn-lt"/>
            </a:endParaRP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214313" y="5572125"/>
            <a:ext cx="3500437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uk-UA" sz="2000" b="1">
                <a:latin typeface="Constantia" pitchFamily="18" charset="0"/>
              </a:rPr>
              <a:t>ЛАО-ЦЗИ </a:t>
            </a:r>
          </a:p>
          <a:p>
            <a:pPr algn="ctr"/>
            <a:r>
              <a:rPr lang="uk-UA" b="1">
                <a:latin typeface="Constantia" pitchFamily="18" charset="0"/>
              </a:rPr>
              <a:t>(604 р. до н. е. — 531 р. до н. е.) </a:t>
            </a:r>
            <a:endParaRPr lang="ru-RU" b="1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              З </a:t>
            </a:r>
            <a:r>
              <a:rPr lang="ru-RU" b="1" dirty="0" err="1" smtClean="0">
                <a:solidFill>
                  <a:srgbClr val="FF0000"/>
                </a:solidFill>
              </a:rPr>
              <a:t>повчань</a:t>
            </a:r>
            <a:r>
              <a:rPr lang="ru-RU" b="1" dirty="0" smtClean="0">
                <a:solidFill>
                  <a:srgbClr val="FF0000"/>
                </a:solidFill>
              </a:rPr>
              <a:t>  </a:t>
            </a:r>
            <a:r>
              <a:rPr lang="ru-RU" b="1" dirty="0" err="1">
                <a:solidFill>
                  <a:srgbClr val="FF0000"/>
                </a:solidFill>
              </a:rPr>
              <a:t>філософа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  </a:t>
            </a:r>
            <a:r>
              <a:rPr lang="ru-RU" b="1" dirty="0" err="1" smtClean="0">
                <a:solidFill>
                  <a:srgbClr val="FF0000"/>
                </a:solidFill>
              </a:rPr>
              <a:t>Лао</a:t>
            </a:r>
            <a:r>
              <a:rPr lang="ru-RU" b="1" dirty="0" smtClean="0">
                <a:solidFill>
                  <a:srgbClr val="FF0000"/>
                </a:solidFill>
              </a:rPr>
              <a:t> -</a:t>
            </a:r>
            <a:r>
              <a:rPr lang="ru-RU" b="1" dirty="0" err="1" smtClean="0">
                <a:solidFill>
                  <a:srgbClr val="FF0000"/>
                </a:solidFill>
              </a:rPr>
              <a:t>Цзи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1196752"/>
            <a:ext cx="9036496" cy="5472608"/>
          </a:xfrm>
        </p:spPr>
        <p:txBody>
          <a:bodyPr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b="1" dirty="0">
                <a:solidFill>
                  <a:srgbClr val="0070C0"/>
                </a:solidFill>
              </a:rPr>
              <a:t>Закон гідних - творити добро і не сваритися.</a:t>
            </a:r>
            <a:endParaRPr lang="ru-RU" sz="28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b="1" dirty="0">
                <a:solidFill>
                  <a:srgbClr val="C00000"/>
                </a:solidFill>
              </a:rPr>
              <a:t>Причина того, що важко керувати народом, полягає в тому, що народ навчається і в ньому багато розумних.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b="1" dirty="0">
                <a:solidFill>
                  <a:srgbClr val="00B050"/>
                </a:solidFill>
              </a:rPr>
              <a:t>Будьте уважні до своїх думок - вони початок вчинків</a:t>
            </a:r>
            <a:r>
              <a:rPr lang="uk-UA" sz="2800" b="1" dirty="0" smtClean="0">
                <a:solidFill>
                  <a:srgbClr val="00B050"/>
                </a:solidFill>
              </a:rPr>
              <a:t>.</a:t>
            </a:r>
            <a:endParaRPr lang="ru-RU" sz="2800" b="1" dirty="0">
              <a:solidFill>
                <a:srgbClr val="00B050"/>
              </a:solidFill>
            </a:endParaRPr>
          </a:p>
          <a:p>
            <a:r>
              <a:rPr lang="ru-RU" sz="2800" b="1" dirty="0" err="1" smtClean="0">
                <a:solidFill>
                  <a:srgbClr val="00B0F0"/>
                </a:solidFill>
              </a:rPr>
              <a:t>Слід</a:t>
            </a:r>
            <a:r>
              <a:rPr lang="ru-RU" sz="2800" b="1" dirty="0" smtClean="0">
                <a:solidFill>
                  <a:srgbClr val="00B0F0"/>
                </a:solidFill>
              </a:rPr>
              <a:t> </a:t>
            </a:r>
            <a:r>
              <a:rPr lang="ru-RU" sz="2800" b="1" dirty="0" err="1">
                <a:solidFill>
                  <a:srgbClr val="00B0F0"/>
                </a:solidFill>
              </a:rPr>
              <a:t>зробити</a:t>
            </a:r>
            <a:r>
              <a:rPr lang="ru-RU" sz="2800" b="1" dirty="0">
                <a:solidFill>
                  <a:srgbClr val="00B0F0"/>
                </a:solidFill>
              </a:rPr>
              <a:t> </a:t>
            </a:r>
            <a:r>
              <a:rPr lang="ru-RU" sz="2800" b="1" dirty="0" err="1">
                <a:solidFill>
                  <a:srgbClr val="00B0F0"/>
                </a:solidFill>
              </a:rPr>
              <a:t>своє</a:t>
            </a:r>
            <a:r>
              <a:rPr lang="ru-RU" sz="2800" b="1" dirty="0">
                <a:solidFill>
                  <a:srgbClr val="00B0F0"/>
                </a:solidFill>
              </a:rPr>
              <a:t> </a:t>
            </a:r>
            <a:r>
              <a:rPr lang="ru-RU" sz="2800" b="1" dirty="0" err="1">
                <a:solidFill>
                  <a:srgbClr val="00B0F0"/>
                </a:solidFill>
              </a:rPr>
              <a:t>серце</a:t>
            </a:r>
            <a:r>
              <a:rPr lang="ru-RU" sz="2800" b="1" dirty="0">
                <a:solidFill>
                  <a:srgbClr val="00B0F0"/>
                </a:solidFill>
              </a:rPr>
              <a:t> </a:t>
            </a:r>
            <a:r>
              <a:rPr lang="ru-RU" sz="2800" b="1" dirty="0" err="1">
                <a:solidFill>
                  <a:srgbClr val="00B0F0"/>
                </a:solidFill>
              </a:rPr>
              <a:t>байдужим</a:t>
            </a:r>
            <a:r>
              <a:rPr lang="ru-RU" sz="2800" b="1" dirty="0">
                <a:solidFill>
                  <a:srgbClr val="00B0F0"/>
                </a:solidFill>
              </a:rPr>
              <a:t>, твердо </a:t>
            </a:r>
            <a:r>
              <a:rPr lang="ru-RU" sz="2800" b="1" dirty="0" err="1">
                <a:solidFill>
                  <a:srgbClr val="00B0F0"/>
                </a:solidFill>
              </a:rPr>
              <a:t>зберігати</a:t>
            </a:r>
            <a:r>
              <a:rPr lang="ru-RU" sz="2800" b="1" dirty="0">
                <a:solidFill>
                  <a:srgbClr val="00B0F0"/>
                </a:solidFill>
              </a:rPr>
              <a:t> </a:t>
            </a:r>
            <a:r>
              <a:rPr lang="ru-RU" sz="2800" b="1" dirty="0" err="1">
                <a:solidFill>
                  <a:srgbClr val="00B0F0"/>
                </a:solidFill>
              </a:rPr>
              <a:t>спокій</a:t>
            </a:r>
            <a:r>
              <a:rPr lang="ru-RU" sz="2800" b="1" dirty="0">
                <a:solidFill>
                  <a:srgbClr val="00B0F0"/>
                </a:solidFill>
              </a:rPr>
              <a:t>. І </a:t>
            </a:r>
            <a:r>
              <a:rPr lang="ru-RU" sz="2800" b="1" dirty="0" err="1">
                <a:solidFill>
                  <a:srgbClr val="00B0F0"/>
                </a:solidFill>
              </a:rPr>
              <a:t>тоді</a:t>
            </a:r>
            <a:r>
              <a:rPr lang="ru-RU" sz="2800" b="1" dirty="0">
                <a:solidFill>
                  <a:srgbClr val="00B0F0"/>
                </a:solidFill>
              </a:rPr>
              <a:t> все у </a:t>
            </a:r>
            <a:r>
              <a:rPr lang="ru-RU" sz="2800" b="1" dirty="0" err="1">
                <a:solidFill>
                  <a:srgbClr val="00B0F0"/>
                </a:solidFill>
              </a:rPr>
              <a:t>світі</a:t>
            </a:r>
            <a:r>
              <a:rPr lang="ru-RU" sz="2800" b="1" dirty="0">
                <a:solidFill>
                  <a:srgbClr val="00B0F0"/>
                </a:solidFill>
              </a:rPr>
              <a:t> </a:t>
            </a:r>
            <a:r>
              <a:rPr lang="ru-RU" sz="2800" b="1" dirty="0" err="1">
                <a:solidFill>
                  <a:srgbClr val="00B0F0"/>
                </a:solidFill>
              </a:rPr>
              <a:t>саме</a:t>
            </a:r>
            <a:r>
              <a:rPr lang="ru-RU" sz="2800" b="1" dirty="0">
                <a:solidFill>
                  <a:srgbClr val="00B0F0"/>
                </a:solidFill>
              </a:rPr>
              <a:t> </a:t>
            </a:r>
            <a:r>
              <a:rPr lang="ru-RU" sz="2800" b="1" dirty="0" err="1">
                <a:solidFill>
                  <a:srgbClr val="00B0F0"/>
                </a:solidFill>
              </a:rPr>
              <a:t>змінюватиметься</a:t>
            </a:r>
            <a:r>
              <a:rPr lang="ru-RU" sz="2800" b="1" dirty="0">
                <a:solidFill>
                  <a:srgbClr val="00B0F0"/>
                </a:solidFill>
              </a:rPr>
              <a:t>, а нам </a:t>
            </a:r>
            <a:r>
              <a:rPr lang="ru-RU" sz="2800" b="1" dirty="0" err="1">
                <a:solidFill>
                  <a:srgbClr val="00B0F0"/>
                </a:solidFill>
              </a:rPr>
              <a:t>лишатиметься</a:t>
            </a:r>
            <a:r>
              <a:rPr lang="ru-RU" sz="2800" b="1" dirty="0">
                <a:solidFill>
                  <a:srgbClr val="00B0F0"/>
                </a:solidFill>
              </a:rPr>
              <a:t> </a:t>
            </a:r>
            <a:r>
              <a:rPr lang="ru-RU" sz="2800" b="1" dirty="0" err="1">
                <a:solidFill>
                  <a:srgbClr val="00B0F0"/>
                </a:solidFill>
              </a:rPr>
              <a:t>тільки</a:t>
            </a:r>
            <a:r>
              <a:rPr lang="ru-RU" sz="2800" b="1" dirty="0">
                <a:solidFill>
                  <a:srgbClr val="00B0F0"/>
                </a:solidFill>
              </a:rPr>
              <a:t> </a:t>
            </a:r>
            <a:r>
              <a:rPr lang="ru-RU" sz="2800" b="1" dirty="0" err="1">
                <a:solidFill>
                  <a:srgbClr val="00B0F0"/>
                </a:solidFill>
              </a:rPr>
              <a:t>споглядати</a:t>
            </a:r>
            <a:r>
              <a:rPr lang="ru-RU" sz="2800" b="1" dirty="0">
                <a:solidFill>
                  <a:srgbClr val="00B0F0"/>
                </a:solidFill>
              </a:rPr>
              <a:t>. </a:t>
            </a:r>
            <a:endParaRPr lang="ru-RU" sz="2800" b="1" dirty="0"/>
          </a:p>
          <a:p>
            <a:r>
              <a:rPr lang="ru-RU" sz="2800" b="1" dirty="0" smtClean="0">
                <a:solidFill>
                  <a:srgbClr val="FFFF00"/>
                </a:solidFill>
              </a:rPr>
              <a:t>Той</a:t>
            </a:r>
            <a:r>
              <a:rPr lang="ru-RU" sz="2800" b="1" dirty="0">
                <a:solidFill>
                  <a:srgbClr val="FFFF00"/>
                </a:solidFill>
              </a:rPr>
              <a:t>, </a:t>
            </a:r>
            <a:r>
              <a:rPr lang="ru-RU" sz="2800" b="1" dirty="0" err="1">
                <a:solidFill>
                  <a:srgbClr val="FFFF00"/>
                </a:solidFill>
              </a:rPr>
              <a:t>хто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діє</a:t>
            </a:r>
            <a:r>
              <a:rPr lang="ru-RU" sz="2800" b="1" dirty="0">
                <a:solidFill>
                  <a:srgbClr val="FFFF00"/>
                </a:solidFill>
              </a:rPr>
              <a:t>, </a:t>
            </a:r>
            <a:r>
              <a:rPr lang="ru-RU" sz="2800" b="1" dirty="0" err="1">
                <a:solidFill>
                  <a:srgbClr val="FFFF00"/>
                </a:solidFill>
              </a:rPr>
              <a:t>зазнає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невдачі</a:t>
            </a:r>
            <a:r>
              <a:rPr lang="ru-RU" sz="2800" b="1" dirty="0">
                <a:solidFill>
                  <a:srgbClr val="FFFF00"/>
                </a:solidFill>
              </a:rPr>
              <a:t>. Той, </a:t>
            </a:r>
            <a:r>
              <a:rPr lang="ru-RU" sz="2800" b="1" dirty="0" err="1">
                <a:solidFill>
                  <a:srgbClr val="FFFF00"/>
                </a:solidFill>
              </a:rPr>
              <a:t>хто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чимось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володіє</a:t>
            </a:r>
            <a:r>
              <a:rPr lang="ru-RU" sz="2800" b="1" dirty="0">
                <a:solidFill>
                  <a:srgbClr val="FFFF00"/>
                </a:solidFill>
              </a:rPr>
              <a:t>,— </a:t>
            </a:r>
            <a:r>
              <a:rPr lang="ru-RU" sz="2800" b="1" dirty="0" err="1">
                <a:solidFill>
                  <a:srgbClr val="FFFF00"/>
                </a:solidFill>
              </a:rPr>
              <a:t>втрачає</a:t>
            </a:r>
            <a:r>
              <a:rPr lang="ru-RU" sz="2800" b="1" dirty="0">
                <a:solidFill>
                  <a:srgbClr val="FFFF00"/>
                </a:solidFill>
              </a:rPr>
              <a:t>, а </a:t>
            </a:r>
            <a:r>
              <a:rPr lang="ru-RU" sz="2800" b="1" dirty="0" err="1">
                <a:solidFill>
                  <a:srgbClr val="FFFF00"/>
                </a:solidFill>
              </a:rPr>
              <a:t>потім</a:t>
            </a:r>
            <a:r>
              <a:rPr lang="ru-RU" sz="2800" b="1" dirty="0">
                <a:solidFill>
                  <a:srgbClr val="FFFF00"/>
                </a:solidFill>
              </a:rPr>
              <a:t> за </a:t>
            </a:r>
            <a:r>
              <a:rPr lang="ru-RU" sz="2800" b="1" dirty="0" err="1">
                <a:solidFill>
                  <a:srgbClr val="FFFF00"/>
                </a:solidFill>
              </a:rPr>
              <a:t>цим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жалкує</a:t>
            </a:r>
            <a:r>
              <a:rPr lang="ru-RU" sz="2800" b="1" dirty="0">
                <a:solidFill>
                  <a:srgbClr val="FFFF00"/>
                </a:solidFill>
              </a:rPr>
              <a:t>. </a:t>
            </a:r>
            <a:r>
              <a:rPr lang="ru-RU" sz="2800" b="1" dirty="0" err="1">
                <a:solidFill>
                  <a:srgbClr val="FFFF00"/>
                </a:solidFill>
              </a:rPr>
              <a:t>Наймудріший</a:t>
            </a:r>
            <a:r>
              <a:rPr lang="ru-RU" sz="2800" b="1" dirty="0">
                <a:solidFill>
                  <a:srgbClr val="FFFF00"/>
                </a:solidFill>
              </a:rPr>
              <a:t> не </a:t>
            </a:r>
            <a:r>
              <a:rPr lang="ru-RU" sz="2800" b="1" dirty="0" err="1">
                <a:solidFill>
                  <a:srgbClr val="FFFF00"/>
                </a:solidFill>
              </a:rPr>
              <a:t>діє</a:t>
            </a:r>
            <a:r>
              <a:rPr lang="ru-RU" sz="2800" b="1" dirty="0">
                <a:solidFill>
                  <a:srgbClr val="FFFF00"/>
                </a:solidFill>
              </a:rPr>
              <a:t>, і тому не </a:t>
            </a:r>
            <a:r>
              <a:rPr lang="ru-RU" sz="2800" b="1" dirty="0" err="1">
                <a:solidFill>
                  <a:srgbClr val="FFFF00"/>
                </a:solidFill>
              </a:rPr>
              <a:t>зазнає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невдач</a:t>
            </a:r>
            <a:r>
              <a:rPr lang="ru-RU" sz="2800" b="1" dirty="0">
                <a:solidFill>
                  <a:srgbClr val="FFFF00"/>
                </a:solidFill>
              </a:rPr>
              <a:t>. </a:t>
            </a:r>
            <a:r>
              <a:rPr lang="ru-RU" sz="2800" b="1" dirty="0" err="1">
                <a:solidFill>
                  <a:srgbClr val="FFFF00"/>
                </a:solidFill>
              </a:rPr>
              <a:t>Він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нічого</a:t>
            </a:r>
            <a:r>
              <a:rPr lang="ru-RU" sz="2800" b="1" dirty="0">
                <a:solidFill>
                  <a:srgbClr val="FFFF00"/>
                </a:solidFill>
              </a:rPr>
              <a:t> не </a:t>
            </a:r>
            <a:r>
              <a:rPr lang="ru-RU" sz="2800" b="1" dirty="0" err="1">
                <a:solidFill>
                  <a:srgbClr val="FFFF00"/>
                </a:solidFill>
              </a:rPr>
              <a:t>має</a:t>
            </a:r>
            <a:r>
              <a:rPr lang="ru-RU" sz="2800" b="1" dirty="0">
                <a:solidFill>
                  <a:srgbClr val="FFFF00"/>
                </a:solidFill>
              </a:rPr>
              <a:t> і тому </a:t>
            </a:r>
            <a:r>
              <a:rPr lang="ru-RU" sz="2800" b="1" dirty="0" err="1">
                <a:solidFill>
                  <a:srgbClr val="FFFF00"/>
                </a:solidFill>
              </a:rPr>
              <a:t>нічого</a:t>
            </a:r>
            <a:r>
              <a:rPr lang="ru-RU" sz="2800" b="1" dirty="0">
                <a:solidFill>
                  <a:srgbClr val="FFFF00"/>
                </a:solidFill>
              </a:rPr>
              <a:t> не </a:t>
            </a:r>
            <a:r>
              <a:rPr lang="ru-RU" sz="2800" b="1" dirty="0" err="1">
                <a:solidFill>
                  <a:srgbClr val="FFFF00"/>
                </a:solidFill>
              </a:rPr>
              <a:t>втрачає</a:t>
            </a:r>
            <a:r>
              <a:rPr lang="ru-RU" sz="2800" b="1" dirty="0">
                <a:solidFill>
                  <a:srgbClr val="FFFF00"/>
                </a:solidFill>
              </a:rPr>
              <a:t>. </a:t>
            </a:r>
            <a:r>
              <a:rPr lang="ru-RU" sz="2800" b="1" dirty="0" err="1">
                <a:solidFill>
                  <a:srgbClr val="FFFF00"/>
                </a:solidFill>
              </a:rPr>
              <a:t>Він</a:t>
            </a:r>
            <a:r>
              <a:rPr lang="ru-RU" sz="2800" b="1" dirty="0">
                <a:solidFill>
                  <a:srgbClr val="FFFF00"/>
                </a:solidFill>
              </a:rPr>
              <a:t> просто </a:t>
            </a:r>
            <a:r>
              <a:rPr lang="ru-RU" sz="2800" b="1" dirty="0" err="1">
                <a:solidFill>
                  <a:srgbClr val="FFFF00"/>
                </a:solidFill>
              </a:rPr>
              <a:t>пливе</a:t>
            </a:r>
            <a:r>
              <a:rPr lang="ru-RU" sz="2800" b="1" dirty="0">
                <a:solidFill>
                  <a:srgbClr val="FFFF00"/>
                </a:solidFill>
              </a:rPr>
              <a:t> за </a:t>
            </a:r>
            <a:r>
              <a:rPr lang="ru-RU" sz="2800" b="1" dirty="0" err="1">
                <a:solidFill>
                  <a:srgbClr val="FFFF00"/>
                </a:solidFill>
              </a:rPr>
              <a:t>течією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життя</a:t>
            </a:r>
            <a:r>
              <a:rPr lang="ru-RU" sz="2800" b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97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930</TotalTime>
  <Words>186</Words>
  <Application>Microsoft Office PowerPoint</Application>
  <PresentationFormat>Экран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Горизонт</vt:lpstr>
      <vt:lpstr>Презентация PowerPoint</vt:lpstr>
      <vt:lpstr>              З повчань  філософа   Лао -Цзи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OREST</dc:creator>
  <cp:lastModifiedBy>Rus</cp:lastModifiedBy>
  <cp:revision>93</cp:revision>
  <dcterms:modified xsi:type="dcterms:W3CDTF">2014-10-14T13:55:47Z</dcterms:modified>
</cp:coreProperties>
</file>