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5" r:id="rId7"/>
    <p:sldId id="260" r:id="rId8"/>
    <p:sldId id="25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2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9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7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2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9A1D-FA64-4197-AAAE-FA5B6725AD3F}" type="datetimeFigureOut">
              <a:rPr lang="ru-RU" smtClean="0"/>
              <a:t>03.12.2013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B993-50A7-4314-938E-CAD0C373A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36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D%D0%B0%D0%BF%D0%BE%D0%BB%D0%B5%D0%BE%D0%BD_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Неофрейдизм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Неофрейди́зм</a:t>
            </a:r>
            <a:r>
              <a:rPr lang="ru-RU" dirty="0"/>
              <a:t> — направление в психологии, </a:t>
            </a:r>
            <a:r>
              <a:rPr lang="ru-RU" dirty="0" err="1"/>
              <a:t>развившееся</a:t>
            </a:r>
            <a:r>
              <a:rPr lang="ru-RU" dirty="0"/>
              <a:t> в 20—30-е годы XX века из фрейдизма, принявшими основы его теории, но в котором ключевые понятия психоанализа Фрейда были переработаны.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51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Последователи Фрейда (представители неофрейдизма) считают, что ведущую роль в положении человека играют общественно-культурные </a:t>
            </a:r>
            <a:r>
              <a:rPr lang="ru-RU" dirty="0" smtClean="0"/>
              <a:t>воздействия</a:t>
            </a:r>
            <a:r>
              <a:rPr lang="en-US" dirty="0" smtClean="0"/>
              <a:t>.</a:t>
            </a:r>
            <a:r>
              <a:rPr lang="ru-RU" dirty="0"/>
              <a:t> То есть они сосредотачивают свое внимание на </a:t>
            </a:r>
            <a:r>
              <a:rPr lang="ru-RU" dirty="0" smtClean="0"/>
              <a:t>социальных </a:t>
            </a:r>
            <a:r>
              <a:rPr lang="ru-RU" dirty="0"/>
              <a:t>и культурных </a:t>
            </a:r>
            <a:r>
              <a:rPr lang="ru-RU" dirty="0" smtClean="0"/>
              <a:t>процессах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основе всех теоретических построений этого направления лежат понятия бессознательного и принципиальной конфликтности отношений личности и общества.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56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редставители </a:t>
            </a:r>
            <a:r>
              <a:rPr lang="ru-RU" dirty="0"/>
              <a:t>неофрейдизма отклонились в сторону большего признания роли сознания и влияния социального фактора на развитие личности, в отличие от Фрейда, </a:t>
            </a:r>
            <a:r>
              <a:rPr lang="ru-RU" dirty="0" smtClean="0"/>
              <a:t>признававшего </a:t>
            </a:r>
            <a:r>
              <a:rPr lang="ru-RU" dirty="0"/>
              <a:t>только сексуальную </a:t>
            </a:r>
            <a:r>
              <a:rPr lang="ru-RU" dirty="0" smtClean="0"/>
              <a:t>энергию.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над проблемой </a:t>
            </a:r>
            <a:r>
              <a:rPr lang="ru-RU" dirty="0"/>
              <a:t>бессознательного внесла существенный вклад в исследование структуры индивидуального и общественного сознания, разграничив область человеческой психики на сферу сознательного и бессознательного</a:t>
            </a:r>
          </a:p>
        </p:txBody>
      </p:sp>
    </p:spTree>
    <p:extLst>
      <p:ext uri="{BB962C8B-B14F-4D97-AF65-F5344CB8AC3E}">
        <p14:creationId xmlns:p14="http://schemas.microsoft.com/office/powerpoint/2010/main" val="355722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84976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Неофрейдисты</a:t>
            </a:r>
            <a:r>
              <a:rPr lang="ru-RU" dirty="0" smtClean="0"/>
              <a:t> </a:t>
            </a:r>
            <a:r>
              <a:rPr lang="ru-RU" dirty="0"/>
              <a:t>вводят такое понятие, как </a:t>
            </a:r>
            <a:r>
              <a:rPr lang="ru-RU" b="1" dirty="0" err="1"/>
              <a:t>сверхкомпенсация</a:t>
            </a:r>
            <a:r>
              <a:rPr lang="ru-RU" dirty="0"/>
              <a:t>. Под ней они понимают особую социальную форму реакции на чувство неполноценности. На её основе вырастают крупные личности, "великие люди", отличающиеся исключительными способностями. Так, замечательная карьера </a:t>
            </a:r>
            <a:r>
              <a:rPr lang="ru-RU" dirty="0">
                <a:hlinkClick r:id="rId2" tooltip="Наполеон I"/>
              </a:rPr>
              <a:t>Наполеона Бонапарта</a:t>
            </a:r>
            <a:r>
              <a:rPr lang="ru-RU" dirty="0"/>
              <a:t> на основе этой теории объясняется попыткой человека за счет своих успехов компенсировать физический недостаток - низкий рост.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Представители </a:t>
            </a:r>
            <a:r>
              <a:rPr lang="ru-RU" dirty="0"/>
              <a:t>неофрейдизма считают ведущим фактором межличностные отношения, при которых решающую роль играет не конституция организма и наследственно предопределённые влечения, а общественно-культурные воздействия.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4891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Неофрейдисты</a:t>
            </a:r>
            <a:r>
              <a:rPr lang="ru-RU" dirty="0"/>
              <a:t>, не отрицая взглядов Фрейда на одинокость личности и антагонистический характер её отношений с социальным окружением, признавая спонтанность мотивации изнутри, тем не менее определяющим фактором считают ту реальность, которая порождает </a:t>
            </a:r>
            <a:r>
              <a:rPr lang="ru-RU" dirty="0" err="1"/>
              <a:t>межперсональные</a:t>
            </a:r>
            <a:r>
              <a:rPr lang="ru-RU" dirty="0"/>
              <a:t> отношения.</a:t>
            </a:r>
            <a:r>
              <a:rPr lang="ru-RU" dirty="0" smtClean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5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Такой реальностью считаются социальные процессы, а индивидуальные формы реагирования на них — любовь и ненависть, стремление к власти и к подчинению ей, устремлённость к чувственным наслаждениям и страх перед ними — продуктами социальных 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09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Основными представителями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 Г. Салливан, К. </a:t>
            </a:r>
            <a:r>
              <a:rPr lang="ru-RU" dirty="0" err="1"/>
              <a:t>Хорни</a:t>
            </a:r>
            <a:r>
              <a:rPr lang="ru-RU" dirty="0"/>
              <a:t> и Э. </a:t>
            </a:r>
            <a:r>
              <a:rPr lang="ru-RU" dirty="0" err="1"/>
              <a:t>Фромм</a:t>
            </a:r>
            <a:r>
              <a:rPr lang="ru-RU" dirty="0"/>
              <a:t>, А. </a:t>
            </a:r>
            <a:r>
              <a:rPr lang="ru-RU" dirty="0" err="1"/>
              <a:t>Кардинера</a:t>
            </a:r>
            <a:r>
              <a:rPr lang="ru-RU" dirty="0"/>
              <a:t>, Ф. </a:t>
            </a:r>
            <a:r>
              <a:rPr lang="ru-RU" dirty="0" err="1"/>
              <a:t>Александера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129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212</Words>
  <Application>Microsoft Office PowerPoint</Application>
  <PresentationFormat>Экран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Неофрейдизм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Основными представителями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Неофрейдизм </dc:title>
  <dc:creator>Nikita</dc:creator>
  <cp:lastModifiedBy>Nikita</cp:lastModifiedBy>
  <cp:revision>3</cp:revision>
  <dcterms:created xsi:type="dcterms:W3CDTF">2013-12-03T21:03:04Z</dcterms:created>
  <dcterms:modified xsi:type="dcterms:W3CDTF">2013-12-03T21:18:42Z</dcterms:modified>
</cp:coreProperties>
</file>