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B6A6B-9A23-4A38-9652-E4C2DD469E9A}" type="datetimeFigureOut">
              <a:rPr lang="uk-UA" smtClean="0"/>
              <a:t>03.12.2013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388E5-2E9B-4A9D-AA8A-1F6AA6FF96D3}" type="slidenum">
              <a:rPr lang="uk-UA" smtClean="0"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88E5-2E9B-4A9D-AA8A-1F6AA6FF96D3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88E5-2E9B-4A9D-AA8A-1F6AA6FF96D3}" type="slidenum">
              <a:rPr lang="uk-UA" smtClean="0"/>
              <a:t>10</a:t>
            </a:fld>
            <a:endParaRPr lang="uk-U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88E5-2E9B-4A9D-AA8A-1F6AA6FF96D3}" type="slidenum">
              <a:rPr lang="uk-UA" smtClean="0"/>
              <a:t>11</a:t>
            </a:fld>
            <a:endParaRPr lang="uk-U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88E5-2E9B-4A9D-AA8A-1F6AA6FF96D3}" type="slidenum">
              <a:rPr lang="uk-UA" smtClean="0"/>
              <a:t>12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88E5-2E9B-4A9D-AA8A-1F6AA6FF96D3}" type="slidenum">
              <a:rPr lang="uk-UA" smtClean="0"/>
              <a:t>2</a:t>
            </a:fld>
            <a:endParaRPr lang="uk-U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88E5-2E9B-4A9D-AA8A-1F6AA6FF96D3}" type="slidenum">
              <a:rPr lang="uk-UA" smtClean="0"/>
              <a:t>3</a:t>
            </a:fld>
            <a:endParaRPr lang="uk-U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88E5-2E9B-4A9D-AA8A-1F6AA6FF96D3}" type="slidenum">
              <a:rPr lang="uk-UA" smtClean="0"/>
              <a:t>4</a:t>
            </a:fld>
            <a:endParaRPr lang="uk-U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88E5-2E9B-4A9D-AA8A-1F6AA6FF96D3}" type="slidenum">
              <a:rPr lang="uk-UA" smtClean="0"/>
              <a:t>5</a:t>
            </a:fld>
            <a:endParaRPr lang="uk-U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88E5-2E9B-4A9D-AA8A-1F6AA6FF96D3}" type="slidenum">
              <a:rPr lang="uk-UA" smtClean="0"/>
              <a:t>6</a:t>
            </a:fld>
            <a:endParaRPr lang="uk-U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88E5-2E9B-4A9D-AA8A-1F6AA6FF96D3}" type="slidenum">
              <a:rPr lang="uk-UA" smtClean="0"/>
              <a:t>7</a:t>
            </a:fld>
            <a:endParaRPr lang="uk-U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88E5-2E9B-4A9D-AA8A-1F6AA6FF96D3}" type="slidenum">
              <a:rPr lang="uk-UA" smtClean="0"/>
              <a:t>8</a:t>
            </a:fld>
            <a:endParaRPr lang="uk-U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88E5-2E9B-4A9D-AA8A-1F6AA6FF96D3}" type="slidenum">
              <a:rPr lang="uk-UA" smtClean="0"/>
              <a:t>9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1867-3074-46AB-9062-F7F301C7A45F}" type="datetimeFigureOut">
              <a:rPr lang="uk-UA" smtClean="0"/>
              <a:t>03.12.2013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78BE-012A-4FE2-B835-7A6E74CCE194}" type="slidenum">
              <a:rPr lang="uk-UA" smtClean="0"/>
              <a:t>‹№›</a:t>
            </a:fld>
            <a:endParaRPr lang="uk-UA"/>
          </a:p>
        </p:txBody>
      </p:sp>
      <p:sp>
        <p:nvSpPr>
          <p:cNvPr id="10" name="Прямокут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1867-3074-46AB-9062-F7F301C7A45F}" type="datetimeFigureOut">
              <a:rPr lang="uk-UA" smtClean="0"/>
              <a:t>03.12.2013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78BE-012A-4FE2-B835-7A6E74CCE194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кут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1867-3074-46AB-9062-F7F301C7A45F}" type="datetimeFigureOut">
              <a:rPr lang="uk-UA" smtClean="0"/>
              <a:t>03.12.2013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78BE-012A-4FE2-B835-7A6E74CCE194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1867-3074-46AB-9062-F7F301C7A45F}" type="datetimeFigureOut">
              <a:rPr lang="uk-UA" smtClean="0"/>
              <a:t>03.12.2013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78BE-012A-4FE2-B835-7A6E74CCE194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кут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1867-3074-46AB-9062-F7F301C7A45F}" type="datetimeFigureOut">
              <a:rPr lang="uk-UA" smtClean="0"/>
              <a:t>03.12.2013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78BE-012A-4FE2-B835-7A6E74CCE194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1867-3074-46AB-9062-F7F301C7A45F}" type="datetimeFigureOut">
              <a:rPr lang="uk-UA" smtClean="0"/>
              <a:t>03.12.2013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78BE-012A-4FE2-B835-7A6E74CCE194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1867-3074-46AB-9062-F7F301C7A45F}" type="datetimeFigureOut">
              <a:rPr lang="uk-UA" smtClean="0"/>
              <a:t>03.12.2013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78BE-012A-4FE2-B835-7A6E74CCE194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1867-3074-46AB-9062-F7F301C7A45F}" type="datetimeFigureOut">
              <a:rPr lang="uk-UA" smtClean="0"/>
              <a:t>03.12.2013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78BE-012A-4FE2-B835-7A6E74CCE194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1867-3074-46AB-9062-F7F301C7A45F}" type="datetimeFigureOut">
              <a:rPr lang="uk-UA" smtClean="0"/>
              <a:t>03.12.2013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78BE-012A-4FE2-B835-7A6E74CCE194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1867-3074-46AB-9062-F7F301C7A45F}" type="datetimeFigureOut">
              <a:rPr lang="uk-UA" smtClean="0"/>
              <a:t>03.12.2013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78BE-012A-4FE2-B835-7A6E74CCE194}" type="slidenum">
              <a:rPr lang="uk-UA" smtClean="0"/>
              <a:t>‹№›</a:t>
            </a:fld>
            <a:endParaRPr lang="uk-UA"/>
          </a:p>
        </p:txBody>
      </p:sp>
      <p:sp>
        <p:nvSpPr>
          <p:cNvPr id="12" name="Прямокут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кут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6401867-3074-46AB-9062-F7F301C7A45F}" type="datetimeFigureOut">
              <a:rPr lang="uk-UA" smtClean="0"/>
              <a:t>03.12.2013</a:t>
            </a:fld>
            <a:endParaRPr lang="uk-UA"/>
          </a:p>
        </p:txBody>
      </p:sp>
      <p:sp>
        <p:nvSpPr>
          <p:cNvPr id="11" name="Прямокут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кут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5CF78BE-012A-4FE2-B835-7A6E74CCE194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кут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6401867-3074-46AB-9062-F7F301C7A45F}" type="datetimeFigureOut">
              <a:rPr lang="uk-UA" smtClean="0"/>
              <a:t>03.12.2013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5CF78BE-012A-4FE2-B835-7A6E74CCE194}" type="slidenum">
              <a:rPr lang="uk-UA" smtClean="0"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.psychologos.ru/images/0/03/Kushetka_Frey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0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Фрейдизм и </a:t>
            </a:r>
            <a:r>
              <a:rPr lang="ru-RU" sz="3600" b="1" dirty="0"/>
              <a:t>Неофрейдизм</a:t>
            </a:r>
          </a:p>
          <a:p>
            <a:endParaRPr lang="uk-UA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cs417519.vk.me/v417519533/e2a/7msSHX12BY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43106" y="0"/>
            <a:ext cx="12696218" cy="707233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572264" y="0"/>
            <a:ext cx="257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Monotype Corsiva" pitchFamily="66" charset="0"/>
              </a:rPr>
              <a:t>Карл Густав</a:t>
            </a:r>
          </a:p>
          <a:p>
            <a:r>
              <a:rPr lang="ru-RU" sz="3600" b="1" dirty="0" smtClean="0">
                <a:solidFill>
                  <a:schemeClr val="bg1"/>
                </a:solidFill>
                <a:latin typeface="Monotype Corsiva" pitchFamily="66" charset="0"/>
              </a:rPr>
              <a:t>Юнг</a:t>
            </a:r>
            <a:endParaRPr lang="uk-UA" sz="3600" b="1" dirty="0">
              <a:solidFill>
                <a:schemeClr val="bg1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://i43.tower.com/images/mm117450193/private-practices-harry-stack-sullivan-science-homosexuality-american-naoko-wake-hardcover-cover-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4571999" cy="6858000"/>
          </a:xfrm>
          <a:prstGeom prst="rect">
            <a:avLst/>
          </a:prstGeom>
          <a:noFill/>
        </p:spPr>
      </p:pic>
      <p:pic>
        <p:nvPicPr>
          <p:cNvPr id="48132" name="Picture 4" descr="http://i43.tower.com/images/mm112506559/personal-psychopathology-early-formulations-harry-stack-sullivan--cover-ar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0"/>
            <a:ext cx="4572000" cy="7040882"/>
          </a:xfrm>
          <a:prstGeom prst="rect">
            <a:avLst/>
          </a:prstGeom>
          <a:noFill/>
        </p:spPr>
      </p:pic>
      <p:pic>
        <p:nvPicPr>
          <p:cNvPr id="48134" name="Picture 6" descr="http://services.tomfolio.com/gibsonsbooks/images/feminpsy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4643438" cy="6889131"/>
          </a:xfrm>
          <a:prstGeom prst="rect">
            <a:avLst/>
          </a:prstGeom>
          <a:noFill/>
        </p:spPr>
      </p:pic>
      <p:pic>
        <p:nvPicPr>
          <p:cNvPr id="48136" name="Picture 8" descr="http://services.tomfolio.com/gibsonsbooks/images/neuroishuman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2189" y="0"/>
            <a:ext cx="4731811" cy="6858000"/>
          </a:xfrm>
          <a:prstGeom prst="rect">
            <a:avLst/>
          </a:prstGeom>
          <a:noFill/>
        </p:spPr>
      </p:pic>
      <p:pic>
        <p:nvPicPr>
          <p:cNvPr id="48138" name="Picture 10" descr="https://covers.openlibrary.org/w/id/579178-M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7093"/>
            <a:ext cx="4714876" cy="6850907"/>
          </a:xfrm>
          <a:prstGeom prst="rect">
            <a:avLst/>
          </a:prstGeom>
          <a:noFill/>
        </p:spPr>
      </p:pic>
      <p:pic>
        <p:nvPicPr>
          <p:cNvPr id="48140" name="Picture 12" descr="http://img1.etsystatic.com/000/0/5441744/il_570xN.99056809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1"/>
            <a:ext cx="4429124" cy="6858000"/>
          </a:xfrm>
          <a:prstGeom prst="rect">
            <a:avLst/>
          </a:prstGeom>
          <a:noFill/>
        </p:spPr>
      </p:pic>
      <p:pic>
        <p:nvPicPr>
          <p:cNvPr id="48142" name="Picture 14" descr="http://www.loc.gov/exhibits/freud/images/vc00818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4656582" cy="6858000"/>
          </a:xfrm>
          <a:prstGeom prst="rect">
            <a:avLst/>
          </a:prstGeom>
          <a:noFill/>
        </p:spPr>
      </p:pic>
      <p:pic>
        <p:nvPicPr>
          <p:cNvPr id="48144" name="Picture 16" descr="http://ecx.images-amazon.com/images/I/41V%2BdhaoNML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3438" y="0"/>
            <a:ext cx="4500562" cy="6858000"/>
          </a:xfrm>
          <a:prstGeom prst="rect">
            <a:avLst/>
          </a:prstGeom>
          <a:noFill/>
        </p:spPr>
      </p:pic>
      <p:pic>
        <p:nvPicPr>
          <p:cNvPr id="48146" name="Picture 18" descr="http://upload.wikimedia.org/wikipedia/commons/d/d8/The_Red_Book_by_Carl_Jung,_2009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62400" y="0"/>
            <a:ext cx="5181600" cy="6858000"/>
          </a:xfrm>
          <a:prstGeom prst="rect">
            <a:avLst/>
          </a:prstGeom>
          <a:noFill/>
        </p:spPr>
      </p:pic>
      <p:pic>
        <p:nvPicPr>
          <p:cNvPr id="48148" name="Picture 20" descr="http://d202m5krfqbpi5.cloudfront.net/books/1327582271l/646175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41148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 descr="C:\Users\Сагач Олег\Desktop\freyd-dinamomashina-tp-pesochnitsa-168407 (1)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1857364"/>
            <a:ext cx="4752975" cy="3143250"/>
          </a:xfrm>
          <a:prstGeom prst="rect">
            <a:avLst/>
          </a:prstGeom>
          <a:noFill/>
        </p:spPr>
      </p:pic>
      <p:sp>
        <p:nvSpPr>
          <p:cNvPr id="4" name="Прямокутник 3"/>
          <p:cNvSpPr/>
          <p:nvPr/>
        </p:nvSpPr>
        <p:spPr>
          <a:xfrm>
            <a:off x="6286512" y="0"/>
            <a:ext cx="364330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http://cs319219.vk.me/v319219626/12c/3vUpYDjWfk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25413" y="0"/>
            <a:ext cx="9769413" cy="6858000"/>
          </a:xfrm>
          <a:prstGeom prst="rect">
            <a:avLst/>
          </a:prstGeom>
          <a:noFill/>
        </p:spPr>
      </p:pic>
      <p:pic>
        <p:nvPicPr>
          <p:cNvPr id="17413" name="Picture 5" descr="C:\Users\Сагач Олег\Desktop\683px-FreudSignatur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5000636"/>
            <a:ext cx="4929190" cy="14292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img1.liveinternet.ru/images/attach/c/1/61/132/61132491_60298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9008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File:Hall Freud Jung in front of Clark 19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58937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loc.gov/exhibits/freud/images/vc0084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908" y="0"/>
            <a:ext cx="4757737" cy="6858000"/>
          </a:xfrm>
          <a:prstGeom prst="rect">
            <a:avLst/>
          </a:prstGeom>
          <a:noFill/>
        </p:spPr>
      </p:pic>
      <p:pic>
        <p:nvPicPr>
          <p:cNvPr id="23556" name="Picture 4" descr="http://www.szyk.com/pics/iLrg-hs-book-freud-psychopathologie-sign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0216" y="0"/>
            <a:ext cx="4633784" cy="6858000"/>
          </a:xfrm>
          <a:prstGeom prst="rect">
            <a:avLst/>
          </a:prstGeom>
          <a:noFill/>
        </p:spPr>
      </p:pic>
      <p:pic>
        <p:nvPicPr>
          <p:cNvPr id="23558" name="Picture 6" descr="http://www.mantex.co.uk/wp-content/uploads/2009/10/hogarth_4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14346" y="0"/>
            <a:ext cx="4769861" cy="6858000"/>
          </a:xfrm>
          <a:prstGeom prst="rect">
            <a:avLst/>
          </a:prstGeom>
          <a:noFill/>
        </p:spPr>
      </p:pic>
      <p:pic>
        <p:nvPicPr>
          <p:cNvPr id="23560" name="Picture 8" descr="http://img.wareseeker.com/software/iphone/Books/details_1111237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http://media.queerblog.it/7/7fa/Harry_Stack_Sulliv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203375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0"/>
            <a:ext cx="292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Monotype Corsiva" pitchFamily="66" charset="0"/>
              </a:rPr>
              <a:t>Гарри</a:t>
            </a:r>
            <a:r>
              <a:rPr lang="en-US" sz="3600" b="1" dirty="0" smtClean="0">
                <a:solidFill>
                  <a:schemeClr val="bg1"/>
                </a:solidFill>
                <a:latin typeface="Monotype Corsiva" pitchFamily="66" charset="0"/>
              </a:rPr>
              <a:t>  </a:t>
            </a:r>
            <a:r>
              <a:rPr lang="ru-RU" sz="3600" b="1" dirty="0" err="1" smtClean="0">
                <a:solidFill>
                  <a:schemeClr val="bg1"/>
                </a:solidFill>
                <a:latin typeface="Monotype Corsiva" pitchFamily="66" charset="0"/>
              </a:rPr>
              <a:t>Салливан</a:t>
            </a:r>
            <a:endParaRPr lang="ru-RU" sz="3600" b="1" dirty="0">
              <a:solidFill>
                <a:schemeClr val="bg1"/>
              </a:solidFill>
              <a:latin typeface="Monotype Corsiva" pitchFamily="66" charset="0"/>
            </a:endParaRPr>
          </a:p>
          <a:p>
            <a:endParaRPr lang="uk-UA" sz="3600" b="1" dirty="0">
              <a:solidFill>
                <a:schemeClr val="bg1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img11.nnm.me/6/4/9/a/8/8973b41e6441ce71d80d81d3c4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36872" y="0"/>
            <a:ext cx="12180872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643802" y="0"/>
            <a:ext cx="1500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Monotype Corsiva" pitchFamily="66" charset="0"/>
              </a:rPr>
              <a:t>Карен</a:t>
            </a:r>
          </a:p>
          <a:p>
            <a:r>
              <a:rPr lang="ru-RU" sz="3600" b="1" dirty="0" err="1" smtClean="0">
                <a:solidFill>
                  <a:schemeClr val="bg1"/>
                </a:solidFill>
                <a:latin typeface="Monotype Corsiva" pitchFamily="66" charset="0"/>
              </a:rPr>
              <a:t>Хорни</a:t>
            </a:r>
            <a:endParaRPr lang="uk-UA" sz="3600" b="1" dirty="0">
              <a:solidFill>
                <a:schemeClr val="bg1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8hate.ru/wp-content/uploads/2012/02/0b270332c405bf0240a47463ba5eb5cav1_max_440x330_b3535db83dc50e27c1bb1392364c95a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0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Monotype Corsiva" pitchFamily="66" charset="0"/>
              </a:rPr>
              <a:t>Э</a:t>
            </a:r>
            <a:r>
              <a:rPr lang="uk-UA" sz="3600" b="1" dirty="0" err="1" smtClean="0">
                <a:latin typeface="Monotype Corsiva" pitchFamily="66" charset="0"/>
              </a:rPr>
              <a:t>рих</a:t>
            </a:r>
            <a:r>
              <a:rPr lang="uk-UA" sz="3600" b="1" dirty="0" smtClean="0">
                <a:latin typeface="Monotype Corsiva" pitchFamily="66" charset="0"/>
              </a:rPr>
              <a:t> </a:t>
            </a:r>
            <a:r>
              <a:rPr lang="uk-UA" sz="3600" b="1" dirty="0" err="1">
                <a:latin typeface="Monotype Corsiva" pitchFamily="66" charset="0"/>
              </a:rPr>
              <a:t>Ф</a:t>
            </a:r>
            <a:r>
              <a:rPr lang="uk-UA" sz="3600" b="1" dirty="0" err="1" smtClean="0">
                <a:latin typeface="Monotype Corsiva" pitchFamily="66" charset="0"/>
              </a:rPr>
              <a:t>ромм</a:t>
            </a:r>
            <a:endParaRPr lang="uk-UA" sz="3600" b="1" dirty="0"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mukhacheff.ru/wp-content/uploads/2013/01/alfred-adl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000692" y="0"/>
            <a:ext cx="18212422" cy="703662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0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latin typeface="Monotype Corsiva" pitchFamily="66" charset="0"/>
              </a:rPr>
              <a:t>Альфред </a:t>
            </a:r>
            <a:endParaRPr lang="en-US" sz="3600" b="1" dirty="0" smtClean="0">
              <a:latin typeface="Monotype Corsiva" pitchFamily="66" charset="0"/>
            </a:endParaRPr>
          </a:p>
          <a:p>
            <a:r>
              <a:rPr lang="uk-UA" sz="3600" b="1" dirty="0" err="1" smtClean="0">
                <a:latin typeface="Monotype Corsiva" pitchFamily="66" charset="0"/>
              </a:rPr>
              <a:t>Адлер</a:t>
            </a:r>
            <a:endParaRPr lang="uk-UA" sz="3600" b="1" dirty="0"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">
  <a:themeElements>
    <a:clrScheme name="Модуль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148</TotalTime>
  <Words>27</Words>
  <Application>Microsoft Office PowerPoint</Application>
  <PresentationFormat>Екран (4:3)</PresentationFormat>
  <Paragraphs>21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3" baseType="lpstr">
      <vt:lpstr>Модуль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Сагач Олег</dc:creator>
  <cp:lastModifiedBy>Сагач Олег</cp:lastModifiedBy>
  <cp:revision>19</cp:revision>
  <dcterms:created xsi:type="dcterms:W3CDTF">2013-12-03T21:44:31Z</dcterms:created>
  <dcterms:modified xsi:type="dcterms:W3CDTF">2013-12-04T00:12:56Z</dcterms:modified>
</cp:coreProperties>
</file>