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7" r:id="rId4"/>
    <p:sldId id="268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2" y="1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084E-E94F-40B3-B578-6300C9DFCAB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100A-57FD-49D9-826D-D36FB02F9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32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084E-E94F-40B3-B578-6300C9DFCAB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100A-57FD-49D9-826D-D36FB02F9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78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084E-E94F-40B3-B578-6300C9DFCAB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100A-57FD-49D9-826D-D36FB02F9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225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084E-E94F-40B3-B578-6300C9DFCAB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100A-57FD-49D9-826D-D36FB02F92A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4022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084E-E94F-40B3-B578-6300C9DFCAB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100A-57FD-49D9-826D-D36FB02F9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80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084E-E94F-40B3-B578-6300C9DFCAB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100A-57FD-49D9-826D-D36FB02F9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140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084E-E94F-40B3-B578-6300C9DFCAB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100A-57FD-49D9-826D-D36FB02F9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931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084E-E94F-40B3-B578-6300C9DFCAB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100A-57FD-49D9-826D-D36FB02F9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574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084E-E94F-40B3-B578-6300C9DFCAB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100A-57FD-49D9-826D-D36FB02F9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73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084E-E94F-40B3-B578-6300C9DFCAB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100A-57FD-49D9-826D-D36FB02F9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3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084E-E94F-40B3-B578-6300C9DFCAB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100A-57FD-49D9-826D-D36FB02F9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65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084E-E94F-40B3-B578-6300C9DFCAB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100A-57FD-49D9-826D-D36FB02F9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70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084E-E94F-40B3-B578-6300C9DFCAB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100A-57FD-49D9-826D-D36FB02F9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4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084E-E94F-40B3-B578-6300C9DFCAB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100A-57FD-49D9-826D-D36FB02F9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46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084E-E94F-40B3-B578-6300C9DFCAB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100A-57FD-49D9-826D-D36FB02F9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63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084E-E94F-40B3-B578-6300C9DFCAB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100A-57FD-49D9-826D-D36FB02F9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6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084E-E94F-40B3-B578-6300C9DFCAB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100A-57FD-49D9-826D-D36FB02F9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96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44084E-E94F-40B3-B578-6300C9DFCAB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5100A-57FD-49D9-826D-D36FB02F9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096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5600" y="1122363"/>
            <a:ext cx="10452100" cy="2387600"/>
          </a:xfrm>
        </p:spPr>
        <p:txBody>
          <a:bodyPr/>
          <a:lstStyle/>
          <a:p>
            <a:r>
              <a:rPr lang="en-US" b="1" dirty="0" smtClean="0"/>
              <a:t>Building a </a:t>
            </a:r>
            <a:r>
              <a:rPr lang="en-US" b="1" dirty="0"/>
              <a:t>computer for your needs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2955" y="3509962"/>
            <a:ext cx="8825658" cy="1989137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 err="1" smtClean="0"/>
              <a:t>Anastasiya</a:t>
            </a:r>
            <a:r>
              <a:rPr lang="en-US" dirty="0" smtClean="0"/>
              <a:t> </a:t>
            </a:r>
            <a:r>
              <a:rPr lang="en-US" dirty="0" err="1" smtClean="0"/>
              <a:t>Brovchenko</a:t>
            </a:r>
            <a:endParaRPr lang="en-US" dirty="0" smtClean="0"/>
          </a:p>
          <a:p>
            <a:r>
              <a:rPr lang="en-US" dirty="0" smtClean="0"/>
              <a:t>Group IO-64, FICT</a:t>
            </a:r>
          </a:p>
        </p:txBody>
      </p:sp>
    </p:spTree>
    <p:extLst>
      <p:ext uri="{BB962C8B-B14F-4D97-AF65-F5344CB8AC3E}">
        <p14:creationId xmlns:p14="http://schemas.microsoft.com/office/powerpoint/2010/main" val="3064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Basic computer system</a:t>
            </a:r>
            <a:endParaRPr lang="ru-RU" dirty="0"/>
          </a:p>
        </p:txBody>
      </p:sp>
      <p:pic>
        <p:nvPicPr>
          <p:cNvPr id="7170" name="Picture 2" descr="Basic computer syste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8862" y="1437481"/>
            <a:ext cx="7721971" cy="510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Intel vs AMD: which is best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7732713" y="2294218"/>
            <a:ext cx="4129088" cy="1312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b="1" dirty="0" smtClean="0">
                <a:solidFill>
                  <a:srgbClr val="FFFF00"/>
                </a:solidFill>
              </a:rPr>
              <a:t>higher </a:t>
            </a:r>
            <a:r>
              <a:rPr lang="en-US" sz="2800" b="1" dirty="0" err="1" smtClean="0">
                <a:solidFill>
                  <a:srgbClr val="FFFF00"/>
                </a:solidFill>
              </a:rPr>
              <a:t>сlосk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spееds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low number of cores</a:t>
            </a:r>
            <a:endParaRPr lang="ru-RU" sz="2800" b="1" dirty="0">
              <a:solidFill>
                <a:srgbClr val="FFFF00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32777" y="2052918"/>
            <a:ext cx="4520223" cy="2417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b="1" dirty="0" smtClean="0">
                <a:solidFill>
                  <a:srgbClr val="FFFF00"/>
                </a:solidFill>
              </a:rPr>
              <a:t>increasing the number of cores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increasing multi-threaded performance</a:t>
            </a:r>
            <a:endParaRPr lang="ru-RU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 descr="ÐÐ°ÑÑÐ¸Ð½ÐºÐ¸ Ð¿Ð¾ Ð·Ð°Ð¿ÑÐ¾ÑÑ RAM R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4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1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7962" y="960718"/>
            <a:ext cx="2122489" cy="1400530"/>
          </a:xfrm>
        </p:spPr>
        <p:txBody>
          <a:bodyPr/>
          <a:lstStyle/>
          <a:p>
            <a:r>
              <a:rPr lang="en-US" b="1" dirty="0" smtClean="0"/>
              <a:t>HDD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3582987" cy="419548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Cheaper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More capacity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More slower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Fragmented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A lot of noise</a:t>
            </a:r>
          </a:p>
          <a:p>
            <a:endParaRPr lang="en-US" sz="2800" dirty="0" smtClean="0">
              <a:solidFill>
                <a:srgbClr val="FFFF00"/>
              </a:solidFill>
            </a:endParaRPr>
          </a:p>
          <a:p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10362" y="960718"/>
            <a:ext cx="212248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SSD</a:t>
            </a:r>
            <a:endParaRPr lang="ru-RU" b="1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335712" y="2014818"/>
            <a:ext cx="358298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 smtClean="0">
                <a:solidFill>
                  <a:srgbClr val="FFFF00"/>
                </a:solidFill>
              </a:rPr>
              <a:t>More expensive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Less capacity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More faster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More safe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Quiet</a:t>
            </a:r>
          </a:p>
          <a:p>
            <a:endParaRPr lang="ru-RU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72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3316" name="Picture 4" descr="ÐÐ°ÑÑÐ¸Ð½ÐºÐ¸ Ð¿Ð¾ Ð·Ð°Ð¿ÑÐ¾ÑÑ SS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099"/>
            <a:ext cx="12496798" cy="624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9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Air </a:t>
            </a:r>
            <a:r>
              <a:rPr lang="en-US" b="1" dirty="0"/>
              <a:t>cooling </a:t>
            </a:r>
            <a:r>
              <a:rPr lang="en-US" b="1" dirty="0" smtClean="0"/>
              <a:t>vs. Liquid </a:t>
            </a:r>
            <a:r>
              <a:rPr lang="en-US" b="1" dirty="0"/>
              <a:t>cooling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338" name="Picture 2" descr="ÐÐ°ÑÑÐ¸Ð½ÐºÐ¸ Ð¿Ð¾ Ð·Ð°Ð¿ÑÐ¾ÑÑ pc air cooling or liquid coo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1" y="2247900"/>
            <a:ext cx="5629274" cy="422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ÐÐ°ÑÑÐ¸Ð½ÐºÐ¸ Ð¿Ð¾ Ð·Ð°Ð¿ÑÐ¾ÑÑ pc air cooling or liquid coo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4586">
            <a:off x="362530" y="2359960"/>
            <a:ext cx="53816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1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38" y="1689100"/>
            <a:ext cx="5969562" cy="51689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21093613">
            <a:off x="646111" y="300318"/>
            <a:ext cx="9404723" cy="1400530"/>
          </a:xfrm>
        </p:spPr>
        <p:txBody>
          <a:bodyPr/>
          <a:lstStyle/>
          <a:p>
            <a:r>
              <a:rPr lang="en-US" b="1" dirty="0" smtClean="0"/>
              <a:t>		Liquid cooling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rot="21095154">
            <a:off x="506901" y="1278218"/>
            <a:ext cx="8946541" cy="4195481"/>
          </a:xfrm>
        </p:spPr>
        <p:txBody>
          <a:bodyPr>
            <a:normAutofit/>
          </a:bodyPr>
          <a:lstStyle/>
          <a:p>
            <a:pPr fontAlgn="base"/>
            <a:r>
              <a:rPr lang="en-US" sz="3600" dirty="0" smtClean="0">
                <a:solidFill>
                  <a:srgbClr val="FFFF00"/>
                </a:solidFill>
              </a:rPr>
              <a:t>Cramped </a:t>
            </a:r>
            <a:r>
              <a:rPr lang="en-US" sz="3600" dirty="0">
                <a:solidFill>
                  <a:srgbClr val="FFFF00"/>
                </a:solidFill>
              </a:rPr>
              <a:t>computer </a:t>
            </a:r>
            <a:r>
              <a:rPr lang="en-US" sz="3600" dirty="0" smtClean="0">
                <a:solidFill>
                  <a:srgbClr val="FFFF00"/>
                </a:solidFill>
              </a:rPr>
              <a:t>cases</a:t>
            </a:r>
          </a:p>
          <a:p>
            <a:pPr fontAlgn="base"/>
            <a:r>
              <a:rPr lang="en-US" sz="3600" dirty="0">
                <a:solidFill>
                  <a:srgbClr val="FFFF00"/>
                </a:solidFill>
              </a:rPr>
              <a:t>Extreme overclocking</a:t>
            </a:r>
          </a:p>
          <a:p>
            <a:pPr fontAlgn="base"/>
            <a:endParaRPr lang="en-US" sz="3600" dirty="0">
              <a:solidFill>
                <a:srgbClr val="FFFF00"/>
              </a:solidFill>
            </a:endParaRPr>
          </a:p>
          <a:p>
            <a:endParaRPr lang="ru-RU" sz="1600" dirty="0">
              <a:solidFill>
                <a:srgbClr val="FFFF00"/>
              </a:solidFill>
            </a:endParaRPr>
          </a:p>
        </p:txBody>
      </p:sp>
      <p:pic>
        <p:nvPicPr>
          <p:cNvPr id="15362" name="Picture 2" descr="ÐÐ°ÑÑÐ¸Ð½ÐºÐ¸ Ð¿Ð¾ Ð·Ð°Ð¿ÑÐ¾ÑÑ liquid coo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35" y="3219449"/>
            <a:ext cx="4848225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5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317</TotalTime>
  <Words>64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Building a computer for your needs</vt:lpstr>
      <vt:lpstr>Basic computer system</vt:lpstr>
      <vt:lpstr>Презентация PowerPoint</vt:lpstr>
      <vt:lpstr>Презентация PowerPoint</vt:lpstr>
      <vt:lpstr>HDD</vt:lpstr>
      <vt:lpstr>Презентация PowerPoint</vt:lpstr>
      <vt:lpstr>    Air cooling vs. Liquid cooling</vt:lpstr>
      <vt:lpstr>  Liquid cooling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Бровченко</dc:creator>
  <cp:lastModifiedBy>Анастасия Бровченко</cp:lastModifiedBy>
  <cp:revision>7</cp:revision>
  <dcterms:created xsi:type="dcterms:W3CDTF">2018-12-25T16:03:34Z</dcterms:created>
  <dcterms:modified xsi:type="dcterms:W3CDTF">2018-12-25T21:21:19Z</dcterms:modified>
</cp:coreProperties>
</file>