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9" r:id="rId10"/>
    <p:sldId id="270" r:id="rId11"/>
    <p:sldId id="264" r:id="rId12"/>
    <p:sldId id="265" r:id="rId13"/>
    <p:sldId id="266" r:id="rId14"/>
    <p:sldId id="268" r:id="rId15"/>
    <p:sldId id="271" r:id="rId16"/>
    <p:sldId id="267" r:id="rId17"/>
    <p:sldId id="272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0" autoAdjust="0"/>
    <p:restoredTop sz="94660"/>
  </p:normalViewPr>
  <p:slideViewPr>
    <p:cSldViewPr>
      <p:cViewPr>
        <p:scale>
          <a:sx n="66" d="100"/>
          <a:sy n="66" d="100"/>
        </p:scale>
        <p:origin x="-109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D33A1-3ED6-4551-A962-F561CF84B8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49189DF-C494-4B68-940E-30FBCC035F7A}">
      <dgm:prSet phldrT="[Текст]"/>
      <dgm:spPr/>
      <dgm:t>
        <a:bodyPr/>
        <a:lstStyle/>
        <a:p>
          <a:r>
            <a:rPr lang="ru-RU" dirty="0" smtClean="0"/>
            <a:t>Искусственное дыхание</a:t>
          </a:r>
          <a:endParaRPr lang="uk-UA" dirty="0"/>
        </a:p>
      </dgm:t>
    </dgm:pt>
    <dgm:pt modelId="{9F67EBF8-AE3C-4F13-B4E2-29D73BF3D1A6}" type="parTrans" cxnId="{6448A79A-A46D-49F9-A2DD-1D37269AE90A}">
      <dgm:prSet/>
      <dgm:spPr/>
      <dgm:t>
        <a:bodyPr/>
        <a:lstStyle/>
        <a:p>
          <a:endParaRPr lang="uk-UA"/>
        </a:p>
      </dgm:t>
    </dgm:pt>
    <dgm:pt modelId="{BE1D456E-E256-4519-857C-EB4DB7E3FDC4}" type="sibTrans" cxnId="{6448A79A-A46D-49F9-A2DD-1D37269AE90A}">
      <dgm:prSet/>
      <dgm:spPr/>
      <dgm:t>
        <a:bodyPr/>
        <a:lstStyle/>
        <a:p>
          <a:endParaRPr lang="uk-UA"/>
        </a:p>
      </dgm:t>
    </dgm:pt>
    <dgm:pt modelId="{A803D257-A8BD-440B-87D1-572EB077EAE1}">
      <dgm:prSet phldrT="[Текст]"/>
      <dgm:spPr/>
      <dgm:t>
        <a:bodyPr/>
        <a:lstStyle/>
        <a:p>
          <a:r>
            <a:rPr lang="ru-RU" dirty="0" smtClean="0"/>
            <a:t>Рот в рот</a:t>
          </a:r>
          <a:endParaRPr lang="uk-UA" dirty="0"/>
        </a:p>
      </dgm:t>
    </dgm:pt>
    <dgm:pt modelId="{C6DCBD8F-5EEA-4B6E-8D2E-8712B62FED4D}" type="parTrans" cxnId="{36485805-C7D9-4994-981E-1F499B2427DE}">
      <dgm:prSet/>
      <dgm:spPr/>
      <dgm:t>
        <a:bodyPr/>
        <a:lstStyle/>
        <a:p>
          <a:endParaRPr lang="uk-UA"/>
        </a:p>
      </dgm:t>
    </dgm:pt>
    <dgm:pt modelId="{E37100C1-C3B1-4C5E-95C6-6D9444F30B7E}" type="sibTrans" cxnId="{36485805-C7D9-4994-981E-1F499B2427DE}">
      <dgm:prSet/>
      <dgm:spPr/>
      <dgm:t>
        <a:bodyPr/>
        <a:lstStyle/>
        <a:p>
          <a:endParaRPr lang="uk-UA"/>
        </a:p>
      </dgm:t>
    </dgm:pt>
    <dgm:pt modelId="{EEC880D3-6B0A-4890-9E5F-5319FF91C3FB}">
      <dgm:prSet phldrT="[Текст]"/>
      <dgm:spPr/>
      <dgm:t>
        <a:bodyPr/>
        <a:lstStyle/>
        <a:p>
          <a:r>
            <a:rPr lang="ru-RU" dirty="0" smtClean="0"/>
            <a:t>Рот в нос</a:t>
          </a:r>
          <a:endParaRPr lang="uk-UA" dirty="0"/>
        </a:p>
      </dgm:t>
    </dgm:pt>
    <dgm:pt modelId="{655FDF4E-1461-4280-A0F8-F9AB5896F027}" type="parTrans" cxnId="{0E7A9338-E8D9-46BA-9A1D-A26B7BEDF48C}">
      <dgm:prSet/>
      <dgm:spPr/>
      <dgm:t>
        <a:bodyPr/>
        <a:lstStyle/>
        <a:p>
          <a:endParaRPr lang="uk-UA"/>
        </a:p>
      </dgm:t>
    </dgm:pt>
    <dgm:pt modelId="{D10D2E18-18CF-44AB-9DB5-7A02CEEAC7E2}" type="sibTrans" cxnId="{0E7A9338-E8D9-46BA-9A1D-A26B7BEDF48C}">
      <dgm:prSet/>
      <dgm:spPr/>
      <dgm:t>
        <a:bodyPr/>
        <a:lstStyle/>
        <a:p>
          <a:endParaRPr lang="uk-UA"/>
        </a:p>
      </dgm:t>
    </dgm:pt>
    <dgm:pt modelId="{B327E382-B92B-4C7A-8668-D1637FA36E6A}">
      <dgm:prSet/>
      <dgm:spPr/>
      <dgm:t>
        <a:bodyPr/>
        <a:lstStyle/>
        <a:p>
          <a:r>
            <a:rPr lang="ru-RU" dirty="0" smtClean="0"/>
            <a:t>Способ Сильвестра</a:t>
          </a:r>
          <a:endParaRPr lang="uk-UA" dirty="0"/>
        </a:p>
      </dgm:t>
    </dgm:pt>
    <dgm:pt modelId="{5DB4DE0E-A349-4988-BE5F-4C760F433341}" type="parTrans" cxnId="{94AFFB31-DD91-4055-9FE5-A23A3610893A}">
      <dgm:prSet/>
      <dgm:spPr/>
      <dgm:t>
        <a:bodyPr/>
        <a:lstStyle/>
        <a:p>
          <a:endParaRPr lang="uk-UA"/>
        </a:p>
      </dgm:t>
    </dgm:pt>
    <dgm:pt modelId="{B1E2905E-1389-4976-8E4B-F4CF4FE93CF9}" type="sibTrans" cxnId="{94AFFB31-DD91-4055-9FE5-A23A3610893A}">
      <dgm:prSet/>
      <dgm:spPr/>
      <dgm:t>
        <a:bodyPr/>
        <a:lstStyle/>
        <a:p>
          <a:endParaRPr lang="uk-UA"/>
        </a:p>
      </dgm:t>
    </dgm:pt>
    <dgm:pt modelId="{9D995A94-D5FB-4C14-BA67-3C738D5E16EA}" type="pres">
      <dgm:prSet presAssocID="{FD1D33A1-3ED6-4551-A962-F561CF84B8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34232DF7-B517-4364-9B29-2C369CBF637C}" type="pres">
      <dgm:prSet presAssocID="{A49189DF-C494-4B68-940E-30FBCC035F7A}" presName="hierRoot1" presStyleCnt="0"/>
      <dgm:spPr/>
    </dgm:pt>
    <dgm:pt modelId="{4C1013FE-3550-463A-BDBC-D0CDE0D84909}" type="pres">
      <dgm:prSet presAssocID="{A49189DF-C494-4B68-940E-30FBCC035F7A}" presName="composite" presStyleCnt="0"/>
      <dgm:spPr/>
    </dgm:pt>
    <dgm:pt modelId="{35DE9525-D705-4C5B-B1B4-247EF355F938}" type="pres">
      <dgm:prSet presAssocID="{A49189DF-C494-4B68-940E-30FBCC035F7A}" presName="background" presStyleLbl="node0" presStyleIdx="0" presStyleCnt="1"/>
      <dgm:spPr/>
    </dgm:pt>
    <dgm:pt modelId="{FA6F2598-9134-451B-87CE-000CFD072848}" type="pres">
      <dgm:prSet presAssocID="{A49189DF-C494-4B68-940E-30FBCC035F7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3F73F69-3831-4236-87FF-0FC4C223D8C4}" type="pres">
      <dgm:prSet presAssocID="{A49189DF-C494-4B68-940E-30FBCC035F7A}" presName="hierChild2" presStyleCnt="0"/>
      <dgm:spPr/>
    </dgm:pt>
    <dgm:pt modelId="{97B7D063-A76C-4346-99C2-96678BEE7C50}" type="pres">
      <dgm:prSet presAssocID="{C6DCBD8F-5EEA-4B6E-8D2E-8712B62FED4D}" presName="Name10" presStyleLbl="parChTrans1D2" presStyleIdx="0" presStyleCnt="3"/>
      <dgm:spPr/>
      <dgm:t>
        <a:bodyPr/>
        <a:lstStyle/>
        <a:p>
          <a:endParaRPr lang="uk-UA"/>
        </a:p>
      </dgm:t>
    </dgm:pt>
    <dgm:pt modelId="{F1F101B7-7AEB-4324-A26B-08F725F7B49F}" type="pres">
      <dgm:prSet presAssocID="{A803D257-A8BD-440B-87D1-572EB077EAE1}" presName="hierRoot2" presStyleCnt="0"/>
      <dgm:spPr/>
    </dgm:pt>
    <dgm:pt modelId="{50028C19-37AF-4884-96AC-E6EB192DFF77}" type="pres">
      <dgm:prSet presAssocID="{A803D257-A8BD-440B-87D1-572EB077EAE1}" presName="composite2" presStyleCnt="0"/>
      <dgm:spPr/>
    </dgm:pt>
    <dgm:pt modelId="{90EC8830-C54B-4B32-BA4B-AAD88BD8423F}" type="pres">
      <dgm:prSet presAssocID="{A803D257-A8BD-440B-87D1-572EB077EAE1}" presName="background2" presStyleLbl="node2" presStyleIdx="0" presStyleCnt="3"/>
      <dgm:spPr/>
    </dgm:pt>
    <dgm:pt modelId="{2DACF6CA-FC59-4E92-BB1A-AA71C3AE8F60}" type="pres">
      <dgm:prSet presAssocID="{A803D257-A8BD-440B-87D1-572EB077EAE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383F2851-712D-45C0-9F29-3A64B107F23E}" type="pres">
      <dgm:prSet presAssocID="{A803D257-A8BD-440B-87D1-572EB077EAE1}" presName="hierChild3" presStyleCnt="0"/>
      <dgm:spPr/>
    </dgm:pt>
    <dgm:pt modelId="{0CB2F046-C899-46B1-85D4-6575E10EBAB2}" type="pres">
      <dgm:prSet presAssocID="{655FDF4E-1461-4280-A0F8-F9AB5896F027}" presName="Name10" presStyleLbl="parChTrans1D2" presStyleIdx="1" presStyleCnt="3"/>
      <dgm:spPr/>
      <dgm:t>
        <a:bodyPr/>
        <a:lstStyle/>
        <a:p>
          <a:endParaRPr lang="uk-UA"/>
        </a:p>
      </dgm:t>
    </dgm:pt>
    <dgm:pt modelId="{1CDC6B49-7486-4859-A676-B5C0BF6ABFA4}" type="pres">
      <dgm:prSet presAssocID="{EEC880D3-6B0A-4890-9E5F-5319FF91C3FB}" presName="hierRoot2" presStyleCnt="0"/>
      <dgm:spPr/>
    </dgm:pt>
    <dgm:pt modelId="{950087EF-F0DD-4CBF-9397-96DC12FE6005}" type="pres">
      <dgm:prSet presAssocID="{EEC880D3-6B0A-4890-9E5F-5319FF91C3FB}" presName="composite2" presStyleCnt="0"/>
      <dgm:spPr/>
    </dgm:pt>
    <dgm:pt modelId="{24281528-9C91-407D-8A24-7830C0EBD24D}" type="pres">
      <dgm:prSet presAssocID="{EEC880D3-6B0A-4890-9E5F-5319FF91C3FB}" presName="background2" presStyleLbl="node2" presStyleIdx="1" presStyleCnt="3"/>
      <dgm:spPr/>
    </dgm:pt>
    <dgm:pt modelId="{8554B2BE-A595-4355-A4AE-2E393F0EA18F}" type="pres">
      <dgm:prSet presAssocID="{EEC880D3-6B0A-4890-9E5F-5319FF91C3FB}" presName="text2" presStyleLbl="fgAcc2" presStyleIdx="1" presStyleCnt="3" custLinFactNeighborX="137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6E77202-03C1-46FA-8154-928830B6081F}" type="pres">
      <dgm:prSet presAssocID="{EEC880D3-6B0A-4890-9E5F-5319FF91C3FB}" presName="hierChild3" presStyleCnt="0"/>
      <dgm:spPr/>
    </dgm:pt>
    <dgm:pt modelId="{1F46B15D-7F04-4742-B797-8364B19E4A60}" type="pres">
      <dgm:prSet presAssocID="{5DB4DE0E-A349-4988-BE5F-4C760F433341}" presName="Name10" presStyleLbl="parChTrans1D2" presStyleIdx="2" presStyleCnt="3"/>
      <dgm:spPr/>
      <dgm:t>
        <a:bodyPr/>
        <a:lstStyle/>
        <a:p>
          <a:endParaRPr lang="uk-UA"/>
        </a:p>
      </dgm:t>
    </dgm:pt>
    <dgm:pt modelId="{AECD5286-D785-4701-8C83-E80BA5EEB452}" type="pres">
      <dgm:prSet presAssocID="{B327E382-B92B-4C7A-8668-D1637FA36E6A}" presName="hierRoot2" presStyleCnt="0"/>
      <dgm:spPr/>
    </dgm:pt>
    <dgm:pt modelId="{FFCDD499-B175-4EC8-B80A-2E60A85ADBA0}" type="pres">
      <dgm:prSet presAssocID="{B327E382-B92B-4C7A-8668-D1637FA36E6A}" presName="composite2" presStyleCnt="0"/>
      <dgm:spPr/>
    </dgm:pt>
    <dgm:pt modelId="{B48C9748-B351-4773-8462-CF3338295571}" type="pres">
      <dgm:prSet presAssocID="{B327E382-B92B-4C7A-8668-D1637FA36E6A}" presName="background2" presStyleLbl="node2" presStyleIdx="2" presStyleCnt="3"/>
      <dgm:spPr/>
    </dgm:pt>
    <dgm:pt modelId="{F7417860-6878-46BE-9AB1-1CC094CD7E3D}" type="pres">
      <dgm:prSet presAssocID="{B327E382-B92B-4C7A-8668-D1637FA36E6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D4917B69-239C-42CA-ADC8-E5FC361C976E}" type="pres">
      <dgm:prSet presAssocID="{B327E382-B92B-4C7A-8668-D1637FA36E6A}" presName="hierChild3" presStyleCnt="0"/>
      <dgm:spPr/>
    </dgm:pt>
  </dgm:ptLst>
  <dgm:cxnLst>
    <dgm:cxn modelId="{1EEE918F-15A6-4539-B5FE-85E29E80F257}" type="presOf" srcId="{EEC880D3-6B0A-4890-9E5F-5319FF91C3FB}" destId="{8554B2BE-A595-4355-A4AE-2E393F0EA18F}" srcOrd="0" destOrd="0" presId="urn:microsoft.com/office/officeart/2005/8/layout/hierarchy1"/>
    <dgm:cxn modelId="{94AFFB31-DD91-4055-9FE5-A23A3610893A}" srcId="{A49189DF-C494-4B68-940E-30FBCC035F7A}" destId="{B327E382-B92B-4C7A-8668-D1637FA36E6A}" srcOrd="2" destOrd="0" parTransId="{5DB4DE0E-A349-4988-BE5F-4C760F433341}" sibTransId="{B1E2905E-1389-4976-8E4B-F4CF4FE93CF9}"/>
    <dgm:cxn modelId="{0E7A9338-E8D9-46BA-9A1D-A26B7BEDF48C}" srcId="{A49189DF-C494-4B68-940E-30FBCC035F7A}" destId="{EEC880D3-6B0A-4890-9E5F-5319FF91C3FB}" srcOrd="1" destOrd="0" parTransId="{655FDF4E-1461-4280-A0F8-F9AB5896F027}" sibTransId="{D10D2E18-18CF-44AB-9DB5-7A02CEEAC7E2}"/>
    <dgm:cxn modelId="{BC920FBE-D83F-4F46-8739-33543D0F4665}" type="presOf" srcId="{B327E382-B92B-4C7A-8668-D1637FA36E6A}" destId="{F7417860-6878-46BE-9AB1-1CC094CD7E3D}" srcOrd="0" destOrd="0" presId="urn:microsoft.com/office/officeart/2005/8/layout/hierarchy1"/>
    <dgm:cxn modelId="{A46B1D0C-63A3-4764-B3D4-D16D0E5CE858}" type="presOf" srcId="{C6DCBD8F-5EEA-4B6E-8D2E-8712B62FED4D}" destId="{97B7D063-A76C-4346-99C2-96678BEE7C50}" srcOrd="0" destOrd="0" presId="urn:microsoft.com/office/officeart/2005/8/layout/hierarchy1"/>
    <dgm:cxn modelId="{9AA82A13-9DC4-40D5-9EBB-BDB718D2EF05}" type="presOf" srcId="{5DB4DE0E-A349-4988-BE5F-4C760F433341}" destId="{1F46B15D-7F04-4742-B797-8364B19E4A60}" srcOrd="0" destOrd="0" presId="urn:microsoft.com/office/officeart/2005/8/layout/hierarchy1"/>
    <dgm:cxn modelId="{CF1859AC-523C-437A-8C06-C360B2338F4C}" type="presOf" srcId="{FD1D33A1-3ED6-4551-A962-F561CF84B869}" destId="{9D995A94-D5FB-4C14-BA67-3C738D5E16EA}" srcOrd="0" destOrd="0" presId="urn:microsoft.com/office/officeart/2005/8/layout/hierarchy1"/>
    <dgm:cxn modelId="{36485805-C7D9-4994-981E-1F499B2427DE}" srcId="{A49189DF-C494-4B68-940E-30FBCC035F7A}" destId="{A803D257-A8BD-440B-87D1-572EB077EAE1}" srcOrd="0" destOrd="0" parTransId="{C6DCBD8F-5EEA-4B6E-8D2E-8712B62FED4D}" sibTransId="{E37100C1-C3B1-4C5E-95C6-6D9444F30B7E}"/>
    <dgm:cxn modelId="{B3B3FD0A-289A-4C46-8B92-697FEDBA3D0B}" type="presOf" srcId="{A803D257-A8BD-440B-87D1-572EB077EAE1}" destId="{2DACF6CA-FC59-4E92-BB1A-AA71C3AE8F60}" srcOrd="0" destOrd="0" presId="urn:microsoft.com/office/officeart/2005/8/layout/hierarchy1"/>
    <dgm:cxn modelId="{6BEB3E23-1C4F-4C61-9E72-CB8F1BE88FE3}" type="presOf" srcId="{655FDF4E-1461-4280-A0F8-F9AB5896F027}" destId="{0CB2F046-C899-46B1-85D4-6575E10EBAB2}" srcOrd="0" destOrd="0" presId="urn:microsoft.com/office/officeart/2005/8/layout/hierarchy1"/>
    <dgm:cxn modelId="{6448A79A-A46D-49F9-A2DD-1D37269AE90A}" srcId="{FD1D33A1-3ED6-4551-A962-F561CF84B869}" destId="{A49189DF-C494-4B68-940E-30FBCC035F7A}" srcOrd="0" destOrd="0" parTransId="{9F67EBF8-AE3C-4F13-B4E2-29D73BF3D1A6}" sibTransId="{BE1D456E-E256-4519-857C-EB4DB7E3FDC4}"/>
    <dgm:cxn modelId="{D19E522A-B195-478F-A737-1EBF08B5DC48}" type="presOf" srcId="{A49189DF-C494-4B68-940E-30FBCC035F7A}" destId="{FA6F2598-9134-451B-87CE-000CFD072848}" srcOrd="0" destOrd="0" presId="urn:microsoft.com/office/officeart/2005/8/layout/hierarchy1"/>
    <dgm:cxn modelId="{77EF9952-2A09-47E3-B5E9-ED8A697C606B}" type="presParOf" srcId="{9D995A94-D5FB-4C14-BA67-3C738D5E16EA}" destId="{34232DF7-B517-4364-9B29-2C369CBF637C}" srcOrd="0" destOrd="0" presId="urn:microsoft.com/office/officeart/2005/8/layout/hierarchy1"/>
    <dgm:cxn modelId="{6736964B-74A9-49BB-A98F-5BED79893114}" type="presParOf" srcId="{34232DF7-B517-4364-9B29-2C369CBF637C}" destId="{4C1013FE-3550-463A-BDBC-D0CDE0D84909}" srcOrd="0" destOrd="0" presId="urn:microsoft.com/office/officeart/2005/8/layout/hierarchy1"/>
    <dgm:cxn modelId="{1E3C66E6-4191-42C5-93A8-2B11641FB33E}" type="presParOf" srcId="{4C1013FE-3550-463A-BDBC-D0CDE0D84909}" destId="{35DE9525-D705-4C5B-B1B4-247EF355F938}" srcOrd="0" destOrd="0" presId="urn:microsoft.com/office/officeart/2005/8/layout/hierarchy1"/>
    <dgm:cxn modelId="{6E2C72E0-D45C-4760-9F4F-1E8B4B0C3D42}" type="presParOf" srcId="{4C1013FE-3550-463A-BDBC-D0CDE0D84909}" destId="{FA6F2598-9134-451B-87CE-000CFD072848}" srcOrd="1" destOrd="0" presId="urn:microsoft.com/office/officeart/2005/8/layout/hierarchy1"/>
    <dgm:cxn modelId="{E3F2C840-E51D-4A97-B7E4-83579446E21C}" type="presParOf" srcId="{34232DF7-B517-4364-9B29-2C369CBF637C}" destId="{13F73F69-3831-4236-87FF-0FC4C223D8C4}" srcOrd="1" destOrd="0" presId="urn:microsoft.com/office/officeart/2005/8/layout/hierarchy1"/>
    <dgm:cxn modelId="{A7B91347-AE6E-4C99-A25F-1C503B156183}" type="presParOf" srcId="{13F73F69-3831-4236-87FF-0FC4C223D8C4}" destId="{97B7D063-A76C-4346-99C2-96678BEE7C50}" srcOrd="0" destOrd="0" presId="urn:microsoft.com/office/officeart/2005/8/layout/hierarchy1"/>
    <dgm:cxn modelId="{35FCE0CE-3D26-4EAA-B429-E58906A8DE0E}" type="presParOf" srcId="{13F73F69-3831-4236-87FF-0FC4C223D8C4}" destId="{F1F101B7-7AEB-4324-A26B-08F725F7B49F}" srcOrd="1" destOrd="0" presId="urn:microsoft.com/office/officeart/2005/8/layout/hierarchy1"/>
    <dgm:cxn modelId="{6E2F98FE-CCC0-4E74-B684-059F1D4182A0}" type="presParOf" srcId="{F1F101B7-7AEB-4324-A26B-08F725F7B49F}" destId="{50028C19-37AF-4884-96AC-E6EB192DFF77}" srcOrd="0" destOrd="0" presId="urn:microsoft.com/office/officeart/2005/8/layout/hierarchy1"/>
    <dgm:cxn modelId="{98AEDF71-E0E0-468D-86FA-4B3CDEBCAA76}" type="presParOf" srcId="{50028C19-37AF-4884-96AC-E6EB192DFF77}" destId="{90EC8830-C54B-4B32-BA4B-AAD88BD8423F}" srcOrd="0" destOrd="0" presId="urn:microsoft.com/office/officeart/2005/8/layout/hierarchy1"/>
    <dgm:cxn modelId="{0005382F-61B2-4027-9B66-97D39FDFEE0F}" type="presParOf" srcId="{50028C19-37AF-4884-96AC-E6EB192DFF77}" destId="{2DACF6CA-FC59-4E92-BB1A-AA71C3AE8F60}" srcOrd="1" destOrd="0" presId="urn:microsoft.com/office/officeart/2005/8/layout/hierarchy1"/>
    <dgm:cxn modelId="{33BE1590-18FD-461B-89FE-DDCABC906D69}" type="presParOf" srcId="{F1F101B7-7AEB-4324-A26B-08F725F7B49F}" destId="{383F2851-712D-45C0-9F29-3A64B107F23E}" srcOrd="1" destOrd="0" presId="urn:microsoft.com/office/officeart/2005/8/layout/hierarchy1"/>
    <dgm:cxn modelId="{18A030FE-EEEA-4F60-989A-D2795DCF93E4}" type="presParOf" srcId="{13F73F69-3831-4236-87FF-0FC4C223D8C4}" destId="{0CB2F046-C899-46B1-85D4-6575E10EBAB2}" srcOrd="2" destOrd="0" presId="urn:microsoft.com/office/officeart/2005/8/layout/hierarchy1"/>
    <dgm:cxn modelId="{18BF8532-6F7B-46B3-B9B4-C359C0A31BBE}" type="presParOf" srcId="{13F73F69-3831-4236-87FF-0FC4C223D8C4}" destId="{1CDC6B49-7486-4859-A676-B5C0BF6ABFA4}" srcOrd="3" destOrd="0" presId="urn:microsoft.com/office/officeart/2005/8/layout/hierarchy1"/>
    <dgm:cxn modelId="{1338C08B-2C3B-4F01-9166-1BEAA832C8C1}" type="presParOf" srcId="{1CDC6B49-7486-4859-A676-B5C0BF6ABFA4}" destId="{950087EF-F0DD-4CBF-9397-96DC12FE6005}" srcOrd="0" destOrd="0" presId="urn:microsoft.com/office/officeart/2005/8/layout/hierarchy1"/>
    <dgm:cxn modelId="{A6E4DBEA-C21F-471E-B7DF-D45D455D2BD7}" type="presParOf" srcId="{950087EF-F0DD-4CBF-9397-96DC12FE6005}" destId="{24281528-9C91-407D-8A24-7830C0EBD24D}" srcOrd="0" destOrd="0" presId="urn:microsoft.com/office/officeart/2005/8/layout/hierarchy1"/>
    <dgm:cxn modelId="{CB1210E1-350C-428D-B1B9-06B7913EC4BA}" type="presParOf" srcId="{950087EF-F0DD-4CBF-9397-96DC12FE6005}" destId="{8554B2BE-A595-4355-A4AE-2E393F0EA18F}" srcOrd="1" destOrd="0" presId="urn:microsoft.com/office/officeart/2005/8/layout/hierarchy1"/>
    <dgm:cxn modelId="{1E5C7701-FD99-48C2-A6BB-AD88A2BE1B8E}" type="presParOf" srcId="{1CDC6B49-7486-4859-A676-B5C0BF6ABFA4}" destId="{16E77202-03C1-46FA-8154-928830B6081F}" srcOrd="1" destOrd="0" presId="urn:microsoft.com/office/officeart/2005/8/layout/hierarchy1"/>
    <dgm:cxn modelId="{FA933FAE-875E-4382-AD49-BC2EFD66702E}" type="presParOf" srcId="{13F73F69-3831-4236-87FF-0FC4C223D8C4}" destId="{1F46B15D-7F04-4742-B797-8364B19E4A60}" srcOrd="4" destOrd="0" presId="urn:microsoft.com/office/officeart/2005/8/layout/hierarchy1"/>
    <dgm:cxn modelId="{39C4E978-1CF1-417E-8EB8-094245B65693}" type="presParOf" srcId="{13F73F69-3831-4236-87FF-0FC4C223D8C4}" destId="{AECD5286-D785-4701-8C83-E80BA5EEB452}" srcOrd="5" destOrd="0" presId="urn:microsoft.com/office/officeart/2005/8/layout/hierarchy1"/>
    <dgm:cxn modelId="{FC95F4BC-029D-4287-A179-B105AF1ABAD6}" type="presParOf" srcId="{AECD5286-D785-4701-8C83-E80BA5EEB452}" destId="{FFCDD499-B175-4EC8-B80A-2E60A85ADBA0}" srcOrd="0" destOrd="0" presId="urn:microsoft.com/office/officeart/2005/8/layout/hierarchy1"/>
    <dgm:cxn modelId="{8460D439-D562-4FD4-8207-FD1DA4635449}" type="presParOf" srcId="{FFCDD499-B175-4EC8-B80A-2E60A85ADBA0}" destId="{B48C9748-B351-4773-8462-CF3338295571}" srcOrd="0" destOrd="0" presId="urn:microsoft.com/office/officeart/2005/8/layout/hierarchy1"/>
    <dgm:cxn modelId="{84448007-1A00-4A13-947A-DA4050958079}" type="presParOf" srcId="{FFCDD499-B175-4EC8-B80A-2E60A85ADBA0}" destId="{F7417860-6878-46BE-9AB1-1CC094CD7E3D}" srcOrd="1" destOrd="0" presId="urn:microsoft.com/office/officeart/2005/8/layout/hierarchy1"/>
    <dgm:cxn modelId="{40FC7044-3CE8-46BB-985B-61E15F20CB7F}" type="presParOf" srcId="{AECD5286-D785-4701-8C83-E80BA5EEB452}" destId="{D4917B69-239C-42CA-ADC8-E5FC361C97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6B15D-7F04-4742-B797-8364B19E4A60}">
      <dsp:nvSpPr>
        <dsp:cNvPr id="0" name=""/>
        <dsp:cNvSpPr/>
      </dsp:nvSpPr>
      <dsp:spPr>
        <a:xfrm>
          <a:off x="3920022" y="1582096"/>
          <a:ext cx="2781951" cy="66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118"/>
              </a:lnTo>
              <a:lnTo>
                <a:pt x="2781951" y="451118"/>
              </a:lnTo>
              <a:lnTo>
                <a:pt x="2781951" y="6619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2F046-C899-46B1-85D4-6575E10EBAB2}">
      <dsp:nvSpPr>
        <dsp:cNvPr id="0" name=""/>
        <dsp:cNvSpPr/>
      </dsp:nvSpPr>
      <dsp:spPr>
        <a:xfrm>
          <a:off x="3874302" y="1582096"/>
          <a:ext cx="91440" cy="66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118"/>
              </a:lnTo>
              <a:lnTo>
                <a:pt x="77016" y="451118"/>
              </a:lnTo>
              <a:lnTo>
                <a:pt x="77016" y="6619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7D063-A76C-4346-99C2-96678BEE7C50}">
      <dsp:nvSpPr>
        <dsp:cNvPr id="0" name=""/>
        <dsp:cNvSpPr/>
      </dsp:nvSpPr>
      <dsp:spPr>
        <a:xfrm>
          <a:off x="1138071" y="1582096"/>
          <a:ext cx="2781951" cy="661978"/>
        </a:xfrm>
        <a:custGeom>
          <a:avLst/>
          <a:gdLst/>
          <a:ahLst/>
          <a:cxnLst/>
          <a:rect l="0" t="0" r="0" b="0"/>
          <a:pathLst>
            <a:path>
              <a:moveTo>
                <a:pt x="2781951" y="0"/>
              </a:moveTo>
              <a:lnTo>
                <a:pt x="2781951" y="451118"/>
              </a:lnTo>
              <a:lnTo>
                <a:pt x="0" y="451118"/>
              </a:lnTo>
              <a:lnTo>
                <a:pt x="0" y="6619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E9525-D705-4C5B-B1B4-247EF355F938}">
      <dsp:nvSpPr>
        <dsp:cNvPr id="0" name=""/>
        <dsp:cNvSpPr/>
      </dsp:nvSpPr>
      <dsp:spPr>
        <a:xfrm>
          <a:off x="2781951" y="136745"/>
          <a:ext cx="2276142" cy="1445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F2598-9134-451B-87CE-000CFD072848}">
      <dsp:nvSpPr>
        <dsp:cNvPr id="0" name=""/>
        <dsp:cNvSpPr/>
      </dsp:nvSpPr>
      <dsp:spPr>
        <a:xfrm>
          <a:off x="3034856" y="377005"/>
          <a:ext cx="2276142" cy="144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Искусственное дыхание</a:t>
          </a:r>
          <a:endParaRPr lang="uk-UA" sz="2400" kern="1200" dirty="0"/>
        </a:p>
      </dsp:txBody>
      <dsp:txXfrm>
        <a:off x="3077189" y="419338"/>
        <a:ext cx="2191476" cy="1360684"/>
      </dsp:txXfrm>
    </dsp:sp>
    <dsp:sp modelId="{90EC8830-C54B-4B32-BA4B-AAD88BD8423F}">
      <dsp:nvSpPr>
        <dsp:cNvPr id="0" name=""/>
        <dsp:cNvSpPr/>
      </dsp:nvSpPr>
      <dsp:spPr>
        <a:xfrm>
          <a:off x="0" y="2244074"/>
          <a:ext cx="2276142" cy="1445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F6CA-FC59-4E92-BB1A-AA71C3AE8F60}">
      <dsp:nvSpPr>
        <dsp:cNvPr id="0" name=""/>
        <dsp:cNvSpPr/>
      </dsp:nvSpPr>
      <dsp:spPr>
        <a:xfrm>
          <a:off x="252904" y="2484333"/>
          <a:ext cx="2276142" cy="144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Рот в рот</a:t>
          </a:r>
          <a:endParaRPr lang="uk-UA" sz="2400" kern="1200" dirty="0"/>
        </a:p>
      </dsp:txBody>
      <dsp:txXfrm>
        <a:off x="295237" y="2526666"/>
        <a:ext cx="2191476" cy="1360684"/>
      </dsp:txXfrm>
    </dsp:sp>
    <dsp:sp modelId="{24281528-9C91-407D-8A24-7830C0EBD24D}">
      <dsp:nvSpPr>
        <dsp:cNvPr id="0" name=""/>
        <dsp:cNvSpPr/>
      </dsp:nvSpPr>
      <dsp:spPr>
        <a:xfrm>
          <a:off x="2813248" y="2244074"/>
          <a:ext cx="2276142" cy="1445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4B2BE-A595-4355-A4AE-2E393F0EA18F}">
      <dsp:nvSpPr>
        <dsp:cNvPr id="0" name=""/>
        <dsp:cNvSpPr/>
      </dsp:nvSpPr>
      <dsp:spPr>
        <a:xfrm>
          <a:off x="3066153" y="2484333"/>
          <a:ext cx="2276142" cy="144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Рот в нос</a:t>
          </a:r>
          <a:endParaRPr lang="uk-UA" sz="2400" kern="1200" dirty="0"/>
        </a:p>
      </dsp:txBody>
      <dsp:txXfrm>
        <a:off x="3108486" y="2526666"/>
        <a:ext cx="2191476" cy="1360684"/>
      </dsp:txXfrm>
    </dsp:sp>
    <dsp:sp modelId="{B48C9748-B351-4773-8462-CF3338295571}">
      <dsp:nvSpPr>
        <dsp:cNvPr id="0" name=""/>
        <dsp:cNvSpPr/>
      </dsp:nvSpPr>
      <dsp:spPr>
        <a:xfrm>
          <a:off x="5563903" y="2244074"/>
          <a:ext cx="2276142" cy="1445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17860-6878-46BE-9AB1-1CC094CD7E3D}">
      <dsp:nvSpPr>
        <dsp:cNvPr id="0" name=""/>
        <dsp:cNvSpPr/>
      </dsp:nvSpPr>
      <dsp:spPr>
        <a:xfrm>
          <a:off x="5816807" y="2484333"/>
          <a:ext cx="2276142" cy="144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Способ Сильвестра</a:t>
          </a:r>
          <a:endParaRPr lang="uk-UA" sz="2400" kern="1200" dirty="0"/>
        </a:p>
      </dsp:txBody>
      <dsp:txXfrm>
        <a:off x="5859140" y="2526666"/>
        <a:ext cx="2191476" cy="136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9C0A362-348B-4398-9567-C11D2AE852CE}" type="datetimeFigureOut">
              <a:rPr lang="uk-UA" smtClean="0"/>
              <a:t>06.11.2011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382E83A-BCDA-45D3-A7B0-C450CECCFB4E}" type="slidenum">
              <a:rPr lang="uk-UA" smtClean="0"/>
              <a:t>‹#›</a:t>
            </a:fld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enc_medicine/12990/&#1048;&#1089;&#1082;&#1091;&#1089;&#1089;&#1090;&#1074;&#1077;&#1085;&#1085;&#1072;&#1103;" TargetMode="External"/><Relationship Id="rId2" Type="http://schemas.openxmlformats.org/officeDocument/2006/relationships/hyperlink" Target="http://depts.washington.edu/learncpr/russia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detinteresno.info/pervaya_pomosh_v_pohod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проведения искусственного дыхания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гр. ИВ-92 Тимофеев Дмитрий.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78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Помни о правильном положении!</a:t>
            </a:r>
            <a:endParaRPr lang="uk-UA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755576" y="5877272"/>
            <a:ext cx="3672408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LcParenR"/>
            </a:pPr>
            <a:r>
              <a:rPr lang="ru-RU" dirty="0" smtClean="0"/>
              <a:t>Неправильно (дыхание затруднено)</a:t>
            </a:r>
          </a:p>
          <a:p>
            <a:pPr marL="457200" indent="-457200">
              <a:buAutoNum type="alphaLcParenR"/>
            </a:pPr>
            <a:endParaRPr lang="en-US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3" y="2420888"/>
            <a:ext cx="7408862" cy="3312819"/>
          </a:xfrm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5652120" y="5873405"/>
            <a:ext cx="2520280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2"/>
            </a:pPr>
            <a:r>
              <a:rPr lang="ru-RU" dirty="0" smtClean="0"/>
              <a:t>Правильно</a:t>
            </a:r>
          </a:p>
          <a:p>
            <a:pPr marL="457200" indent="-457200">
              <a:buAutoNum type="alphaLcParenR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7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780928"/>
            <a:ext cx="4545309" cy="3672408"/>
          </a:xfrm>
        </p:spPr>
        <p:txBody>
          <a:bodyPr>
            <a:normAutofit/>
          </a:bodyPr>
          <a:lstStyle/>
          <a:p>
            <a:r>
              <a:rPr lang="ru-RU" dirty="0" smtClean="0"/>
              <a:t>30 надавливаний на 2 выдоха</a:t>
            </a:r>
          </a:p>
          <a:p>
            <a:r>
              <a:rPr lang="ru-RU" dirty="0" smtClean="0"/>
              <a:t>Скорость – 100 надавливаний в минуту</a:t>
            </a:r>
          </a:p>
          <a:p>
            <a:r>
              <a:rPr lang="ru-RU" dirty="0" smtClean="0"/>
              <a:t>Глубина надавливаний – 4-5 см.</a:t>
            </a:r>
          </a:p>
          <a:p>
            <a:r>
              <a:rPr lang="ru-RU" dirty="0" smtClean="0"/>
              <a:t>Будь осторожен! При неправильной технике можно нанести вред пострадавшему.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Непрямой </a:t>
            </a:r>
            <a:r>
              <a:rPr lang="ru-RU" dirty="0"/>
              <a:t>массаж сердца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2852936"/>
            <a:ext cx="40916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Непрямой массаж сердца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9" y="2931146"/>
            <a:ext cx="4772568" cy="3234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29249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51520" y="2924944"/>
            <a:ext cx="3816424" cy="172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Место соприкосновения ладони и грудины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5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Непрямой массаж сердца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9249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51520" y="2924944"/>
            <a:ext cx="3816424" cy="172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ru-RU" dirty="0" smtClean="0"/>
              <a:t>наложение </a:t>
            </a:r>
            <a:r>
              <a:rPr lang="ru-RU" dirty="0"/>
              <a:t>рук на грудину;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457200" indent="-457200">
              <a:buFont typeface="+mj-lt"/>
              <a:buAutoNum type="alphaLcParenR"/>
            </a:pPr>
            <a:r>
              <a:rPr lang="ru-RU" dirty="0" smtClean="0"/>
              <a:t>нажатие на грудину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94" y="2636912"/>
            <a:ext cx="5272015" cy="2952328"/>
          </a:xfrm>
        </p:spPr>
      </p:pic>
    </p:spTree>
    <p:extLst>
      <p:ext uri="{BB962C8B-B14F-4D97-AF65-F5344CB8AC3E}">
        <p14:creationId xmlns:p14="http://schemas.microsoft.com/office/powerpoint/2010/main" val="3182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708920"/>
            <a:ext cx="4104456" cy="3450696"/>
          </a:xfrm>
        </p:spPr>
        <p:txBody>
          <a:bodyPr/>
          <a:lstStyle/>
          <a:p>
            <a:r>
              <a:rPr lang="ru-RU" dirty="0" smtClean="0"/>
              <a:t>Положение – как в способе рот в рот</a:t>
            </a:r>
          </a:p>
          <a:p>
            <a:r>
              <a:rPr lang="ru-RU" dirty="0" smtClean="0"/>
              <a:t>Применяется при травмах челюсти и пр.</a:t>
            </a:r>
          </a:p>
          <a:p>
            <a:r>
              <a:rPr lang="ru-RU" dirty="0" smtClean="0"/>
              <a:t>Обеспечивает лучшую вентиляцию лёгких пострадавшего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Рот в нос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4295210" cy="36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708920"/>
            <a:ext cx="4320480" cy="3528392"/>
          </a:xfrm>
        </p:spPr>
        <p:txBody>
          <a:bodyPr>
            <a:normAutofit/>
          </a:bodyPr>
          <a:lstStyle/>
          <a:p>
            <a:r>
              <a:rPr lang="ru-RU" dirty="0"/>
              <a:t>Обхватив губами нос пострадавшего, вдувай воздух до максимального расширения грудной </a:t>
            </a:r>
            <a:r>
              <a:rPr lang="ru-RU" dirty="0" smtClean="0"/>
              <a:t>клетки</a:t>
            </a:r>
          </a:p>
          <a:p>
            <a:r>
              <a:rPr lang="ru-RU" dirty="0" smtClean="0"/>
              <a:t>Также лучшие результаты достигаются вместе с осуществлением непрямого массажа сердца.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 smtClean="0"/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Рот в нос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4295210" cy="36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21" y="2492896"/>
            <a:ext cx="2388640" cy="15841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Сильвестра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46" y="4264995"/>
            <a:ext cx="2703190" cy="2373533"/>
          </a:xfrm>
          <a:prstGeom prst="rect">
            <a:avLst/>
          </a:prstGeom>
        </p:spPr>
      </p:pic>
      <p:sp>
        <p:nvSpPr>
          <p:cNvPr id="6" name="Объект 1"/>
          <p:cNvSpPr txBox="1">
            <a:spLocks/>
          </p:cNvSpPr>
          <p:nvPr/>
        </p:nvSpPr>
        <p:spPr>
          <a:xfrm>
            <a:off x="251520" y="2708920"/>
            <a:ext cx="5472608" cy="86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dirty="0" smtClean="0"/>
              <a:t>Освободи дыхательные пути от жидкости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51520" y="3861048"/>
            <a:ext cx="5472608" cy="1152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dirty="0"/>
              <a:t>Захватив руки тонувшего около локтей, </a:t>
            </a:r>
            <a:r>
              <a:rPr lang="ru-RU" dirty="0" smtClean="0"/>
              <a:t>поочерёдно вытягивай </a:t>
            </a:r>
            <a:r>
              <a:rPr lang="ru-RU" dirty="0"/>
              <a:t>их вверх, за голову,— </a:t>
            </a:r>
            <a:r>
              <a:rPr lang="ru-RU" dirty="0" smtClean="0"/>
              <a:t>вдох.</a:t>
            </a: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251520" y="5301208"/>
            <a:ext cx="5472608" cy="119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dirty="0" smtClean="0"/>
              <a:t>Затем сгибай </a:t>
            </a:r>
            <a:r>
              <a:rPr lang="ru-RU" dirty="0"/>
              <a:t>в локтевых суставах и </a:t>
            </a:r>
            <a:r>
              <a:rPr lang="ru-RU" dirty="0" smtClean="0"/>
              <a:t>прижимай </a:t>
            </a:r>
            <a:r>
              <a:rPr lang="ru-RU" dirty="0"/>
              <a:t>предплечья к грудной клетке — выдох </a:t>
            </a:r>
          </a:p>
        </p:txBody>
      </p:sp>
    </p:spTree>
    <p:extLst>
      <p:ext uri="{BB962C8B-B14F-4D97-AF65-F5344CB8AC3E}">
        <p14:creationId xmlns:p14="http://schemas.microsoft.com/office/powerpoint/2010/main" val="1989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Рекомендации по проведению искусственной вентиляции лёгких приведены в соответствии с Инструкцией Американской ассоциации сердца, опубликованной 13 декабря 2005 г.</a:t>
            </a:r>
          </a:p>
          <a:p>
            <a:r>
              <a:rPr lang="ru-RU" dirty="0" smtClean="0"/>
              <a:t>Для овладения техникой искусственной вентиляции лёгких и непрямого массажа сердца рекомендуется пройти специальные курсы.</a:t>
            </a:r>
          </a:p>
          <a:p>
            <a:r>
              <a:rPr lang="ru-RU" dirty="0" smtClean="0"/>
              <a:t>Более подробная информация на сайтах: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depts.washington.edu/learncpr/russian/index.html</a:t>
            </a:r>
            <a:endParaRPr lang="ru-RU" sz="18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hlinkClick r:id="rId3"/>
              </a:rPr>
              <a:t>http://dic.academic.ru/dic.nsf/enc_medicine/12990/</a:t>
            </a:r>
            <a:r>
              <a:rPr lang="uk-UA" sz="1800" dirty="0" err="1" smtClean="0">
                <a:hlinkClick r:id="rId3"/>
              </a:rPr>
              <a:t>Искусственная</a:t>
            </a:r>
            <a:endParaRPr lang="uk-UA" sz="18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budetinteresno.info/pervaya_pomosh_v_pohode.htm</a:t>
            </a:r>
            <a:endParaRPr lang="ru-RU" sz="1800" dirty="0" smtClean="0"/>
          </a:p>
          <a:p>
            <a:pPr marL="342900" indent="-342900">
              <a:buFont typeface="+mj-lt"/>
              <a:buAutoNum type="arabicParenR"/>
            </a:pPr>
            <a:endParaRPr lang="ru-RU" sz="1800" dirty="0" smtClean="0"/>
          </a:p>
          <a:p>
            <a:endParaRPr lang="uk-UA" sz="1800" dirty="0" smtClean="0"/>
          </a:p>
          <a:p>
            <a:endParaRPr lang="uk-UA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45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Пострадавший находится без сознания</a:t>
            </a:r>
            <a:r>
              <a:rPr lang="uk-UA" dirty="0" smtClean="0"/>
              <a:t> и не </a:t>
            </a:r>
            <a:r>
              <a:rPr lang="uk-UA" dirty="0" err="1" smtClean="0"/>
              <a:t>дышит</a:t>
            </a:r>
            <a:r>
              <a:rPr lang="uk-UA" dirty="0" smtClean="0"/>
              <a:t> (</a:t>
            </a:r>
            <a:r>
              <a:rPr lang="uk-UA" dirty="0" err="1" smtClean="0"/>
              <a:t>грудная</a:t>
            </a:r>
            <a:r>
              <a:rPr lang="uk-UA" dirty="0" smtClean="0"/>
              <a:t> </a:t>
            </a:r>
            <a:r>
              <a:rPr lang="uk-UA" dirty="0" err="1" smtClean="0"/>
              <a:t>клетка</a:t>
            </a:r>
            <a:r>
              <a:rPr lang="uk-UA" dirty="0" smtClean="0"/>
              <a:t> </a:t>
            </a:r>
            <a:r>
              <a:rPr lang="uk-UA" dirty="0" err="1" smtClean="0"/>
              <a:t>неподвижна</a:t>
            </a:r>
            <a:r>
              <a:rPr lang="uk-UA" dirty="0" smtClean="0"/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Симптомы: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61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4311" y="2032170"/>
            <a:ext cx="3123869" cy="116257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Поражение электрическим током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147248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Причины потери дыхания/остановки сердца</a:t>
            </a:r>
            <a:endParaRPr lang="uk-U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80" y="1988840"/>
            <a:ext cx="825500" cy="914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76" y="3194748"/>
            <a:ext cx="938808" cy="12517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80" y="4597251"/>
            <a:ext cx="914400" cy="86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28" y="2603726"/>
            <a:ext cx="573088" cy="990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18" y="3995544"/>
            <a:ext cx="1371600" cy="9636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13" y="5646081"/>
            <a:ext cx="1371600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80" y="5628618"/>
            <a:ext cx="990600" cy="8493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1"/>
          <p:cNvSpPr txBox="1">
            <a:spLocks/>
          </p:cNvSpPr>
          <p:nvPr/>
        </p:nvSpPr>
        <p:spPr>
          <a:xfrm>
            <a:off x="4670115" y="5618376"/>
            <a:ext cx="2281791" cy="86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Отравление наркотиками</a:t>
            </a:r>
            <a:endParaRPr lang="uk-UA" dirty="0"/>
          </a:p>
        </p:txBody>
      </p:sp>
      <p:sp>
        <p:nvSpPr>
          <p:cNvPr id="15" name="Объект 1"/>
          <p:cNvSpPr txBox="1">
            <a:spLocks/>
          </p:cNvSpPr>
          <p:nvPr/>
        </p:nvSpPr>
        <p:spPr>
          <a:xfrm>
            <a:off x="179512" y="5597464"/>
            <a:ext cx="3106464" cy="8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Аллергические реакции</a:t>
            </a:r>
          </a:p>
        </p:txBody>
      </p:sp>
      <p:sp>
        <p:nvSpPr>
          <p:cNvPr id="16" name="Объект 1"/>
          <p:cNvSpPr txBox="1">
            <a:spLocks/>
          </p:cNvSpPr>
          <p:nvPr/>
        </p:nvSpPr>
        <p:spPr>
          <a:xfrm>
            <a:off x="149063" y="4808934"/>
            <a:ext cx="3106464" cy="440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Утопление</a:t>
            </a:r>
          </a:p>
        </p:txBody>
      </p:sp>
      <p:sp>
        <p:nvSpPr>
          <p:cNvPr id="17" name="Объект 1"/>
          <p:cNvSpPr txBox="1">
            <a:spLocks/>
          </p:cNvSpPr>
          <p:nvPr/>
        </p:nvSpPr>
        <p:spPr>
          <a:xfrm>
            <a:off x="133692" y="3194748"/>
            <a:ext cx="3106464" cy="125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Отравление токсическими газами/удушье</a:t>
            </a:r>
          </a:p>
        </p:txBody>
      </p:sp>
      <p:sp>
        <p:nvSpPr>
          <p:cNvPr id="19" name="Объект 1"/>
          <p:cNvSpPr txBox="1">
            <a:spLocks/>
          </p:cNvSpPr>
          <p:nvPr/>
        </p:nvSpPr>
        <p:spPr>
          <a:xfrm>
            <a:off x="4742123" y="2659533"/>
            <a:ext cx="2286851" cy="94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Сердечный приступ</a:t>
            </a:r>
          </a:p>
        </p:txBody>
      </p:sp>
      <p:sp>
        <p:nvSpPr>
          <p:cNvPr id="20" name="Объект 1"/>
          <p:cNvSpPr txBox="1">
            <a:spLocks/>
          </p:cNvSpPr>
          <p:nvPr/>
        </p:nvSpPr>
        <p:spPr>
          <a:xfrm>
            <a:off x="4670115" y="4260327"/>
            <a:ext cx="2358859" cy="440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Травмы</a:t>
            </a:r>
          </a:p>
        </p:txBody>
      </p:sp>
    </p:spTree>
    <p:extLst>
      <p:ext uri="{BB962C8B-B14F-4D97-AF65-F5344CB8AC3E}">
        <p14:creationId xmlns:p14="http://schemas.microsoft.com/office/powerpoint/2010/main" val="40913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71187" y="2204864"/>
            <a:ext cx="4272821" cy="4001616"/>
          </a:xfrm>
        </p:spPr>
        <p:txBody>
          <a:bodyPr>
            <a:normAutofit/>
          </a:bodyPr>
          <a:lstStyle/>
          <a:p>
            <a:r>
              <a:rPr lang="ru-RU" dirty="0" smtClean="0"/>
              <a:t>Насыщенная кислородом кровь должна поступать в головной мозг.</a:t>
            </a:r>
          </a:p>
          <a:p>
            <a:r>
              <a:rPr lang="ru-RU" dirty="0" smtClean="0"/>
              <a:t>Вероятность повреждения головного мозга: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0-4 мин 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4-6 мин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7-10 мин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Более 10 мин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реакции!</a:t>
            </a:r>
            <a:endParaRPr lang="uk-UA" dirty="0"/>
          </a:p>
        </p:txBody>
      </p:sp>
      <p:pic>
        <p:nvPicPr>
          <p:cNvPr id="4" name="Picture 7" descr="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80"/>
            <a:ext cx="1143000" cy="9906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74801"/>
            <a:ext cx="3259460" cy="373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/>
          <p:cNvSpPr>
            <a:spLocks noChangeArrowheads="1"/>
          </p:cNvSpPr>
          <p:nvPr/>
        </p:nvSpPr>
        <p:spPr bwMode="auto">
          <a:xfrm rot="1109425">
            <a:off x="5549553" y="5596879"/>
            <a:ext cx="304800" cy="12192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419872" y="43528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 sz="24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3305572" y="4725144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rot="10793647">
            <a:off x="3420083" y="5157402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uk-UA" sz="24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61" y="5580015"/>
            <a:ext cx="783022" cy="102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4976" y="2610814"/>
            <a:ext cx="3172002" cy="4035137"/>
          </a:xfrm>
        </p:spPr>
        <p:txBody>
          <a:bodyPr>
            <a:normAutofit/>
          </a:bodyPr>
          <a:lstStyle/>
          <a:p>
            <a:r>
              <a:rPr lang="ru-RU" dirty="0" smtClean="0"/>
              <a:t>Процент выживших, в зависимости от времени, прошедшего с момента остановки дыхания до начала проведения искусственного дыхания.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реакции!</a:t>
            </a:r>
            <a:endParaRPr lang="uk-UA" dirty="0"/>
          </a:p>
        </p:txBody>
      </p:sp>
      <p:pic>
        <p:nvPicPr>
          <p:cNvPr id="4" name="Picture 7" descr="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80"/>
            <a:ext cx="1143000" cy="9906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6978" y="2636912"/>
            <a:ext cx="5570038" cy="3910412"/>
          </a:xfrm>
          <a:prstGeom prst="rect">
            <a:avLst/>
          </a:prstGeom>
          <a:ln>
            <a:solidFill>
              <a:srgbClr val="FF0066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5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794812"/>
              </p:ext>
            </p:extLst>
          </p:nvPr>
        </p:nvGraphicFramePr>
        <p:xfrm>
          <a:off x="323528" y="2420888"/>
          <a:ext cx="8092950" cy="4066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проведения искусственного дыхания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38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Проверь проходимость дыхательных путей. При необходимости освободи их.</a:t>
            </a:r>
          </a:p>
          <a:p>
            <a:r>
              <a:rPr lang="ru-RU" dirty="0" smtClean="0"/>
              <a:t>Расстегни одежду, затрудняющую дыхание.</a:t>
            </a:r>
          </a:p>
          <a:p>
            <a:r>
              <a:rPr lang="ru-RU" dirty="0" smtClean="0"/>
              <a:t>Проверь пульс.</a:t>
            </a:r>
          </a:p>
          <a:p>
            <a:r>
              <a:rPr lang="ru-RU" dirty="0" smtClean="0"/>
              <a:t>Позвони в спасательную службу.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3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7704" y="2204864"/>
            <a:ext cx="2716469" cy="13661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Уложи пострадавшего на спину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Рот в рот</a:t>
            </a:r>
            <a:endParaRPr lang="uk-UA" dirty="0"/>
          </a:p>
        </p:txBody>
      </p:sp>
      <p:pic>
        <p:nvPicPr>
          <p:cNvPr id="4" name="Picture 9" descr="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6" y="2052051"/>
            <a:ext cx="12001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1"/>
          <p:cNvSpPr txBox="1">
            <a:spLocks/>
          </p:cNvSpPr>
          <p:nvPr/>
        </p:nvSpPr>
        <p:spPr>
          <a:xfrm>
            <a:off x="6228185" y="2830658"/>
            <a:ext cx="2520280" cy="88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ru-RU" dirty="0" smtClean="0"/>
              <a:t>Приподними подбородок</a:t>
            </a:r>
            <a:endParaRPr lang="uk-UA" dirty="0"/>
          </a:p>
        </p:txBody>
      </p:sp>
      <p:pic>
        <p:nvPicPr>
          <p:cNvPr id="7" name="Picture 10" descr="HEDTI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41" y="2399207"/>
            <a:ext cx="1447800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2BRTH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1" y="3729532"/>
            <a:ext cx="1600200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1"/>
          <p:cNvSpPr txBox="1">
            <a:spLocks/>
          </p:cNvSpPr>
          <p:nvPr/>
        </p:nvSpPr>
        <p:spPr>
          <a:xfrm>
            <a:off x="1715110" y="4320073"/>
            <a:ext cx="3167231" cy="1232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Сделай </a:t>
            </a:r>
            <a:r>
              <a:rPr lang="ru-RU" dirty="0"/>
              <a:t>2 сильных выдоха через </a:t>
            </a:r>
            <a:r>
              <a:rPr lang="ru-RU" dirty="0" smtClean="0"/>
              <a:t>рот. Используй марлю или платок.</a:t>
            </a:r>
            <a:endParaRPr lang="uk-UA" dirty="0"/>
          </a:p>
        </p:txBody>
      </p:sp>
      <p:pic>
        <p:nvPicPr>
          <p:cNvPr id="10" name="Picture 13" descr="PUL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41" y="3944079"/>
            <a:ext cx="205740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1"/>
          <p:cNvSpPr txBox="1">
            <a:spLocks/>
          </p:cNvSpPr>
          <p:nvPr/>
        </p:nvSpPr>
        <p:spPr>
          <a:xfrm>
            <a:off x="6939741" y="4621756"/>
            <a:ext cx="2229187" cy="88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ru-RU" dirty="0" smtClean="0"/>
              <a:t>Проверь пульс</a:t>
            </a:r>
            <a:endParaRPr lang="uk-UA" dirty="0"/>
          </a:p>
        </p:txBody>
      </p:sp>
      <p:sp>
        <p:nvSpPr>
          <p:cNvPr id="12" name="Объект 1"/>
          <p:cNvSpPr txBox="1">
            <a:spLocks/>
          </p:cNvSpPr>
          <p:nvPr/>
        </p:nvSpPr>
        <p:spPr>
          <a:xfrm>
            <a:off x="330013" y="5805264"/>
            <a:ext cx="8418452" cy="8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При отсутствии дыхания  и пульса – проведи непрямой массаж сердца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37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82555" cy="370639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Помни о правильном положении!</a:t>
            </a:r>
            <a:endParaRPr lang="uk-UA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51521" y="2675466"/>
            <a:ext cx="4248472" cy="370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Подбородок поднят</a:t>
            </a:r>
          </a:p>
          <a:p>
            <a:endParaRPr lang="ru-RU" dirty="0" smtClean="0"/>
          </a:p>
          <a:p>
            <a:r>
              <a:rPr lang="ru-RU" dirty="0" smtClean="0"/>
              <a:t>Голова запрокинута</a:t>
            </a:r>
          </a:p>
        </p:txBody>
      </p:sp>
    </p:spTree>
    <p:extLst>
      <p:ext uri="{BB962C8B-B14F-4D97-AF65-F5344CB8AC3E}">
        <p14:creationId xmlns:p14="http://schemas.microsoft.com/office/powerpoint/2010/main" val="36717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325</TotalTime>
  <Words>371</Words>
  <Application>Microsoft Office PowerPoint</Application>
  <PresentationFormat>Экран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Способы проведения искусственного дыхания</vt:lpstr>
      <vt:lpstr>Симптомы:</vt:lpstr>
      <vt:lpstr>Причины потери дыхания/остановки сердца</vt:lpstr>
      <vt:lpstr>Скорость реакции!</vt:lpstr>
      <vt:lpstr>Скорость реакции!</vt:lpstr>
      <vt:lpstr>Способы проведения искусственного дыхания</vt:lpstr>
      <vt:lpstr>Подготовка:</vt:lpstr>
      <vt:lpstr>Рот в рот</vt:lpstr>
      <vt:lpstr>Помни о правильном положении!</vt:lpstr>
      <vt:lpstr>Помни о правильном положении!</vt:lpstr>
      <vt:lpstr>Непрямой массаж сердца</vt:lpstr>
      <vt:lpstr>Непрямой массаж сердца</vt:lpstr>
      <vt:lpstr>Непрямой массаж сердца</vt:lpstr>
      <vt:lpstr>Рот в нос</vt:lpstr>
      <vt:lpstr>Рот в нос</vt:lpstr>
      <vt:lpstr>Способ Сильвестра</vt:lpstr>
      <vt:lpstr>Прим.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проведения искусственного дыхания</dc:title>
  <dc:creator>Тимофеев Дмитрий</dc:creator>
  <cp:lastModifiedBy>Тимофеев Дмитрий</cp:lastModifiedBy>
  <cp:revision>16</cp:revision>
  <dcterms:created xsi:type="dcterms:W3CDTF">2011-11-05T14:00:55Z</dcterms:created>
  <dcterms:modified xsi:type="dcterms:W3CDTF">2011-11-06T07:38:26Z</dcterms:modified>
</cp:coreProperties>
</file>