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BC3194-2A1F-4315-89F0-6A93981D59F2}">
          <p14:sldIdLst>
            <p14:sldId id="256"/>
            <p14:sldId id="257"/>
            <p14:sldId id="259"/>
            <p14:sldId id="260"/>
            <p14:sldId id="261"/>
            <p14:sldId id="258"/>
            <p14:sldId id="264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4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7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8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7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5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9AF2-C544-4E11-90C4-D511A12E125D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AEB8-E730-428B-B62C-4E5F030F7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2" y="0"/>
            <a:ext cx="10323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9" y="0"/>
            <a:ext cx="10836579" cy="66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8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3" y="0"/>
            <a:ext cx="10316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7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68" y="0"/>
            <a:ext cx="9695229" cy="67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8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9" y="0"/>
            <a:ext cx="10461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9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3" y="0"/>
            <a:ext cx="10236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36" y="0"/>
            <a:ext cx="9760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60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73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sangmin</dc:creator>
  <cp:lastModifiedBy>Park sangmin</cp:lastModifiedBy>
  <cp:revision>10</cp:revision>
  <dcterms:created xsi:type="dcterms:W3CDTF">2017-05-29T08:29:54Z</dcterms:created>
  <dcterms:modified xsi:type="dcterms:W3CDTF">2017-06-02T07:35:49Z</dcterms:modified>
</cp:coreProperties>
</file>