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3C2D4230-3FA5-49C9-ACB9-914F7B045112}">
          <p14:sldIdLst>
            <p14:sldId id="256"/>
            <p14:sldId id="257"/>
            <p14:sldId id="258"/>
            <p14:sldId id="263"/>
            <p14:sldId id="259"/>
            <p14:sldId id="260"/>
            <p14:sldId id="262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4" autoAdjust="0"/>
    <p:restoredTop sz="94660"/>
  </p:normalViewPr>
  <p:slideViewPr>
    <p:cSldViewPr snapToGrid="0">
      <p:cViewPr varScale="1">
        <p:scale>
          <a:sx n="65" d="100"/>
          <a:sy n="65" d="100"/>
        </p:scale>
        <p:origin x="58" y="1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551A-C531-4A0D-9C6C-8C9E9CC92DB4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CACA-70A7-41A4-94CB-393E5C5A8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18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551A-C531-4A0D-9C6C-8C9E9CC92DB4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CACA-70A7-41A4-94CB-393E5C5A8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56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551A-C531-4A0D-9C6C-8C9E9CC92DB4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CACA-70A7-41A4-94CB-393E5C5A8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30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551A-C531-4A0D-9C6C-8C9E9CC92DB4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CACA-70A7-41A4-94CB-393E5C5A8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72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551A-C531-4A0D-9C6C-8C9E9CC92DB4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CACA-70A7-41A4-94CB-393E5C5A8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35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551A-C531-4A0D-9C6C-8C9E9CC92DB4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CACA-70A7-41A4-94CB-393E5C5A8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33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551A-C531-4A0D-9C6C-8C9E9CC92DB4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CACA-70A7-41A4-94CB-393E5C5A8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39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551A-C531-4A0D-9C6C-8C9E9CC92DB4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CACA-70A7-41A4-94CB-393E5C5A8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7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551A-C531-4A0D-9C6C-8C9E9CC92DB4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CACA-70A7-41A4-94CB-393E5C5A8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90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551A-C531-4A0D-9C6C-8C9E9CC92DB4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CACA-70A7-41A4-94CB-393E5C5A8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1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551A-C531-4A0D-9C6C-8C9E9CC92DB4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CACA-70A7-41A4-94CB-393E5C5A8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6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551A-C531-4A0D-9C6C-8C9E9CC92DB4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5CACA-70A7-41A4-94CB-393E5C5A8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59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SourceTre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221"/>
            <a:ext cx="12192000" cy="654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3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SourceTre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221"/>
            <a:ext cx="12192000" cy="654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2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SourceTre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221"/>
            <a:ext cx="12192000" cy="654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43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04" y="369305"/>
            <a:ext cx="9144792" cy="61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1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04" y="373115"/>
            <a:ext cx="9144792" cy="611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7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035" y="41616"/>
            <a:ext cx="9121930" cy="677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17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7697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sangmin</dc:creator>
  <cp:lastModifiedBy>Park sangmin</cp:lastModifiedBy>
  <cp:revision>6</cp:revision>
  <dcterms:created xsi:type="dcterms:W3CDTF">2017-06-01T04:11:18Z</dcterms:created>
  <dcterms:modified xsi:type="dcterms:W3CDTF">2017-06-01T04:24:15Z</dcterms:modified>
</cp:coreProperties>
</file>