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1" r:id="rId3"/>
    <p:sldId id="262" r:id="rId4"/>
    <p:sldId id="270" r:id="rId5"/>
    <p:sldId id="264" r:id="rId6"/>
    <p:sldId id="267" r:id="rId7"/>
    <p:sldId id="265" r:id="rId8"/>
    <p:sldId id="263" r:id="rId9"/>
    <p:sldId id="281" r:id="rId10"/>
    <p:sldId id="266" r:id="rId11"/>
    <p:sldId id="280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4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C01A1AD-2F75-44F9-84EC-E8900BFD44F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1E66FFC-9CCA-4F95-91F1-E29133503C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1/ElectoralCollege1860.sv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upload.wikimedia.org/wikipedia/commons/6/6c/Emancipation_proclamation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14600"/>
            <a:ext cx="8534400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APUSH Review: The Civil War</a:t>
            </a:r>
            <a:endParaRPr lang="en-US" sz="7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447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Everything You Need to Know About The Civil War To Succeed In APUSH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4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Personal Liberties in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/>
          <a:lstStyle/>
          <a:p>
            <a:r>
              <a:rPr lang="en-US" dirty="0" smtClean="0"/>
              <a:t>Habeas Corpus:</a:t>
            </a:r>
          </a:p>
          <a:p>
            <a:pPr lvl="1"/>
            <a:r>
              <a:rPr lang="en-US" dirty="0" smtClean="0"/>
              <a:t>Cannot be held in jail without having charges brought against you</a:t>
            </a:r>
          </a:p>
          <a:p>
            <a:pPr lvl="1"/>
            <a:r>
              <a:rPr lang="en-US" dirty="0" smtClean="0"/>
              <a:t>Lincoln suspended Habeas Corpus </a:t>
            </a:r>
          </a:p>
          <a:p>
            <a:pPr lvl="2"/>
            <a:r>
              <a:rPr lang="en-US" dirty="0" smtClean="0"/>
              <a:t>Only Congress can suspend </a:t>
            </a:r>
            <a:endParaRPr lang="en-US" dirty="0"/>
          </a:p>
          <a:p>
            <a:r>
              <a:rPr lang="en-US" i="1" dirty="0"/>
              <a:t>Ex Parte </a:t>
            </a:r>
            <a:r>
              <a:rPr lang="en-US" i="1" dirty="0" smtClean="0"/>
              <a:t>Merriman (1861):</a:t>
            </a:r>
          </a:p>
          <a:p>
            <a:pPr lvl="1"/>
            <a:r>
              <a:rPr lang="en-US" dirty="0" smtClean="0"/>
              <a:t>Court ruled President could not suspend Habeas Corpus, Lincoln ignored the decision </a:t>
            </a:r>
          </a:p>
          <a:p>
            <a:r>
              <a:rPr lang="en-US" dirty="0" smtClean="0"/>
              <a:t>Newspapers in Maryland were shut down that were critical of Lincoln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Justice Roger B. Taney, Supreme Court, U.S - NARA - 52835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507" y="573087"/>
            <a:ext cx="4832985" cy="571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0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The End and Effects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r>
              <a:rPr lang="en-US" dirty="0"/>
              <a:t>April 9, 1865, Lee surrenders</a:t>
            </a:r>
          </a:p>
          <a:p>
            <a:endParaRPr lang="en-US" dirty="0" smtClean="0"/>
          </a:p>
          <a:p>
            <a:r>
              <a:rPr lang="en-US" dirty="0" smtClean="0"/>
              <a:t>April </a:t>
            </a:r>
            <a:r>
              <a:rPr lang="en-US" dirty="0"/>
              <a:t>14, 1865, Lincoln was shot </a:t>
            </a:r>
          </a:p>
          <a:p>
            <a:endParaRPr lang="en-US" dirty="0" smtClean="0"/>
          </a:p>
          <a:p>
            <a:r>
              <a:rPr lang="en-US" dirty="0" smtClean="0"/>
              <a:t>Reconstruction</a:t>
            </a:r>
          </a:p>
          <a:p>
            <a:pPr lvl="1"/>
            <a:r>
              <a:rPr lang="en-US" dirty="0" smtClean="0"/>
              <a:t>Presidential v. Congressional</a:t>
            </a:r>
          </a:p>
          <a:p>
            <a:pPr lvl="1"/>
            <a:r>
              <a:rPr lang="en-US" dirty="0" smtClean="0"/>
              <a:t>Amendments: 13</a:t>
            </a:r>
            <a:r>
              <a:rPr lang="en-US" baseline="30000" dirty="0" smtClean="0"/>
              <a:t>th</a:t>
            </a:r>
            <a:r>
              <a:rPr lang="en-US" dirty="0" smtClean="0"/>
              <a:t>, 14</a:t>
            </a:r>
            <a:r>
              <a:rPr lang="en-US" baseline="30000" dirty="0" smtClean="0"/>
              <a:t>th</a:t>
            </a:r>
            <a:r>
              <a:rPr lang="en-US" dirty="0" smtClean="0"/>
              <a:t>, and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7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298" y="990600"/>
            <a:ext cx="8229600" cy="4325112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</a:t>
            </a:r>
            <a:r>
              <a:rPr lang="en-US" sz="3200" dirty="0" smtClean="0"/>
              <a:t>APUSHReview.com</a:t>
            </a:r>
            <a:endParaRPr lang="en-US" sz="32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videos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 descr="File:Lincolns Gettysburg Address, Gettysbur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1"/>
            <a:ext cx="50292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Causes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83880" cy="4645152"/>
          </a:xfrm>
        </p:spPr>
        <p:txBody>
          <a:bodyPr/>
          <a:lstStyle/>
          <a:p>
            <a:r>
              <a:rPr lang="en-US" dirty="0" smtClean="0"/>
              <a:t>Long-term:</a:t>
            </a:r>
          </a:p>
          <a:p>
            <a:pPr lvl="1"/>
            <a:r>
              <a:rPr lang="en-US" dirty="0" smtClean="0"/>
              <a:t>Expansion of slavery</a:t>
            </a:r>
          </a:p>
          <a:p>
            <a:pPr lvl="1"/>
            <a:r>
              <a:rPr lang="en-US" dirty="0" smtClean="0"/>
              <a:t>Popular Sovereignty</a:t>
            </a:r>
          </a:p>
          <a:p>
            <a:pPr lvl="1"/>
            <a:r>
              <a:rPr lang="en-US" dirty="0" smtClean="0"/>
              <a:t>States’ Rights vs. Federal Power</a:t>
            </a:r>
          </a:p>
          <a:p>
            <a:pPr lvl="1"/>
            <a:r>
              <a:rPr lang="en-US" i="1" dirty="0" smtClean="0"/>
              <a:t>Uncle Tom’s Cabin</a:t>
            </a:r>
          </a:p>
          <a:p>
            <a:r>
              <a:rPr lang="en-US" dirty="0" smtClean="0"/>
              <a:t>Immediate:</a:t>
            </a:r>
          </a:p>
          <a:p>
            <a:pPr lvl="1"/>
            <a:r>
              <a:rPr lang="en-US" dirty="0" smtClean="0"/>
              <a:t>Election of Abraham Lincoln in 1860</a:t>
            </a:r>
          </a:p>
          <a:p>
            <a:pPr lvl="2"/>
            <a:r>
              <a:rPr lang="en-US" dirty="0" smtClean="0"/>
              <a:t>Lincoln wanted to PRESERVE the Union in the beginning</a:t>
            </a:r>
          </a:p>
          <a:p>
            <a:r>
              <a:rPr lang="en-US" dirty="0" smtClean="0"/>
              <a:t>April 12, 1861:</a:t>
            </a:r>
          </a:p>
          <a:p>
            <a:pPr lvl="1"/>
            <a:r>
              <a:rPr lang="en-US" dirty="0" smtClean="0"/>
              <a:t>Fort Sumter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File:Beecher-Stow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27" y="152400"/>
            <a:ext cx="2731135" cy="390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ElectoralCollege1860.sv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-13855"/>
            <a:ext cx="6858000" cy="3984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61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Key 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029200"/>
          </a:xfrm>
        </p:spPr>
        <p:txBody>
          <a:bodyPr/>
          <a:lstStyle/>
          <a:p>
            <a:r>
              <a:rPr lang="en-US" dirty="0" smtClean="0"/>
              <a:t>Conscription:</a:t>
            </a:r>
          </a:p>
          <a:p>
            <a:pPr lvl="1"/>
            <a:r>
              <a:rPr lang="en-US" dirty="0" smtClean="0"/>
              <a:t>Draft (forced enlistment)</a:t>
            </a:r>
          </a:p>
          <a:p>
            <a:pPr lvl="2"/>
            <a:r>
              <a:rPr lang="en-US" dirty="0" smtClean="0"/>
              <a:t>Substitutes could be hired for people that were drafted</a:t>
            </a:r>
          </a:p>
          <a:p>
            <a:pPr lvl="2"/>
            <a:r>
              <a:rPr lang="en-US" dirty="0" smtClean="0"/>
              <a:t>NYC Draft Riots (1863)</a:t>
            </a:r>
          </a:p>
          <a:p>
            <a:pPr lvl="3"/>
            <a:r>
              <a:rPr lang="en-US" dirty="0" smtClean="0"/>
              <a:t>100s of people were killed</a:t>
            </a:r>
            <a:endParaRPr lang="en-US" dirty="0"/>
          </a:p>
          <a:p>
            <a:r>
              <a:rPr lang="en-US" dirty="0" smtClean="0"/>
              <a:t>Contraband:</a:t>
            </a:r>
          </a:p>
          <a:p>
            <a:pPr lvl="1"/>
            <a:r>
              <a:rPr lang="en-US" dirty="0" smtClean="0"/>
              <a:t>Escaped slaves that crossed over into the Union</a:t>
            </a:r>
          </a:p>
          <a:p>
            <a:pPr lvl="1"/>
            <a:r>
              <a:rPr lang="en-US" dirty="0" smtClean="0"/>
              <a:t>Worked at camps and fought in the war</a:t>
            </a:r>
            <a:endParaRPr lang="en-US" dirty="0"/>
          </a:p>
          <a:p>
            <a:r>
              <a:rPr lang="en-US" dirty="0" smtClean="0"/>
              <a:t>Copperheads:</a:t>
            </a:r>
          </a:p>
          <a:p>
            <a:pPr lvl="1"/>
            <a:r>
              <a:rPr lang="en-US" dirty="0" smtClean="0"/>
              <a:t>Democrats that spoke out against the war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Theodore Roosevelt Sr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8782"/>
            <a:ext cx="2470150" cy="309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New York Draft Riots - fighting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1465" y="578802"/>
            <a:ext cx="6021070" cy="570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ile:A Group of Contrabands 1865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402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3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Strategies and Battles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/>
              <a:t>Union blockade of the South:</a:t>
            </a:r>
          </a:p>
          <a:p>
            <a:pPr lvl="1"/>
            <a:r>
              <a:rPr lang="en-US" dirty="0"/>
              <a:t>When Congress was NOT in session</a:t>
            </a:r>
          </a:p>
          <a:p>
            <a:r>
              <a:rPr lang="en-US" dirty="0" smtClean="0"/>
              <a:t>Anaconda Plan</a:t>
            </a:r>
            <a:endParaRPr lang="en-US" dirty="0"/>
          </a:p>
          <a:p>
            <a:r>
              <a:rPr lang="en-US" dirty="0" smtClean="0"/>
              <a:t>Antietam:</a:t>
            </a:r>
          </a:p>
          <a:p>
            <a:pPr lvl="1"/>
            <a:r>
              <a:rPr lang="en-US" dirty="0" smtClean="0"/>
              <a:t>Bloodiest day of the war</a:t>
            </a:r>
          </a:p>
          <a:p>
            <a:pPr lvl="2"/>
            <a:r>
              <a:rPr lang="en-US" dirty="0" smtClean="0"/>
              <a:t>South withdraws</a:t>
            </a:r>
            <a:endParaRPr lang="en-US" dirty="0"/>
          </a:p>
          <a:p>
            <a:pPr lvl="1"/>
            <a:r>
              <a:rPr lang="en-US" dirty="0" smtClean="0"/>
              <a:t>Helped persuade Europe to NOT intervene on behalf of the South</a:t>
            </a:r>
          </a:p>
          <a:p>
            <a:pPr lvl="1"/>
            <a:r>
              <a:rPr lang="en-US" dirty="0" smtClean="0"/>
              <a:t>Helps lead to the issuance of the Emancipation Proclamation</a:t>
            </a:r>
          </a:p>
          <a:p>
            <a:endParaRPr lang="en-US" dirty="0"/>
          </a:p>
        </p:txBody>
      </p:sp>
      <p:pic>
        <p:nvPicPr>
          <p:cNvPr id="4" name="Picture 3" descr="File:Anaconda Pla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5486400" cy="425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06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Emancipation Proclamation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Issued on January 1, 1863</a:t>
            </a:r>
          </a:p>
          <a:p>
            <a:endParaRPr lang="en-US" dirty="0" smtClean="0"/>
          </a:p>
          <a:p>
            <a:r>
              <a:rPr lang="en-US" dirty="0" smtClean="0"/>
              <a:t>Freed slaves only in areas of rebellion</a:t>
            </a:r>
          </a:p>
          <a:p>
            <a:pPr lvl="1"/>
            <a:r>
              <a:rPr lang="en-US" dirty="0" smtClean="0"/>
              <a:t>Not in Border States</a:t>
            </a:r>
          </a:p>
          <a:p>
            <a:pPr lvl="1"/>
            <a:r>
              <a:rPr lang="en-US" dirty="0" smtClean="0"/>
              <a:t>Not in areas under Union control</a:t>
            </a:r>
          </a:p>
          <a:p>
            <a:pPr lvl="2"/>
            <a:r>
              <a:rPr lang="en-US" dirty="0" smtClean="0"/>
              <a:t>New Orleans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Helped change the goal(s) of the war</a:t>
            </a:r>
          </a:p>
          <a:p>
            <a:pPr lvl="1"/>
            <a:r>
              <a:rPr lang="en-US" dirty="0" smtClean="0"/>
              <a:t>Originally, the war was fought to preserve the Union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Emancipation proclamation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63436"/>
            <a:ext cx="6858000" cy="417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858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The Border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What were border states?</a:t>
            </a:r>
          </a:p>
          <a:p>
            <a:pPr lvl="1"/>
            <a:r>
              <a:rPr lang="en-US" dirty="0" smtClean="0"/>
              <a:t>Slave states that did NOT secede during the Civil War</a:t>
            </a:r>
          </a:p>
          <a:p>
            <a:pPr lvl="1"/>
            <a:r>
              <a:rPr lang="en-US" dirty="0" smtClean="0"/>
              <a:t>Many fought on BEHALF of the Union.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states did this include?</a:t>
            </a:r>
          </a:p>
          <a:p>
            <a:pPr lvl="1"/>
            <a:r>
              <a:rPr lang="en-US" dirty="0" smtClean="0"/>
              <a:t>Missouri, Kentucky, Maryland, Delaware, and West Virginia (later)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le:US Secession map 1863 (BlankMap derived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40802"/>
            <a:ext cx="6858000" cy="4176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05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Gettysburg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Issued on November 19, 1863</a:t>
            </a:r>
          </a:p>
          <a:p>
            <a:pPr lvl="1"/>
            <a:r>
              <a:rPr lang="en-US" dirty="0" smtClean="0"/>
              <a:t>Dedicated the battlefield as a cemetery</a:t>
            </a:r>
            <a:endParaRPr lang="en-US" dirty="0"/>
          </a:p>
          <a:p>
            <a:r>
              <a:rPr lang="en-US" dirty="0" smtClean="0"/>
              <a:t>Referenced the Declaration of Independence </a:t>
            </a:r>
          </a:p>
          <a:p>
            <a:pPr lvl="1"/>
            <a:r>
              <a:rPr lang="en-US" dirty="0" smtClean="0"/>
              <a:t>4 score and 7 years ago (87 years ago)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/>
              <a:t>we here highly resolve that these dead shall not have died in vain—that this nation, under God, shall have a new birth of freedom—and that government of the people, by the people, for the people, shall not perish from the earth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ile:Lincolns Gettysburg Address, Gettysbur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" y="0"/>
            <a:ext cx="913014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04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African Americans in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Beginning in 1862, African Americans could enlist in the war</a:t>
            </a:r>
          </a:p>
          <a:p>
            <a:r>
              <a:rPr lang="en-US" dirty="0" smtClean="0"/>
              <a:t>54</a:t>
            </a:r>
            <a:r>
              <a:rPr lang="en-US" baseline="30000" dirty="0" smtClean="0"/>
              <a:t>th</a:t>
            </a:r>
            <a:r>
              <a:rPr lang="en-US" dirty="0" smtClean="0"/>
              <a:t> Regiment</a:t>
            </a:r>
          </a:p>
          <a:p>
            <a:pPr lvl="1"/>
            <a:r>
              <a:rPr lang="en-US" dirty="0" smtClean="0"/>
              <a:t>“Glory”</a:t>
            </a:r>
          </a:p>
          <a:p>
            <a:r>
              <a:rPr lang="en-US" dirty="0" smtClean="0"/>
              <a:t>Fought in segregated units</a:t>
            </a:r>
          </a:p>
          <a:p>
            <a:r>
              <a:rPr lang="en-US" dirty="0" smtClean="0"/>
              <a:t>Often did manual labor</a:t>
            </a:r>
            <a:endParaRPr lang="en-US" dirty="0"/>
          </a:p>
          <a:p>
            <a:r>
              <a:rPr lang="en-US" dirty="0" smtClean="0"/>
              <a:t>African Americans were paid less than whites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File:The Storming of Ft Wagner-lithograph by Kurz and Allison 189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70585"/>
            <a:ext cx="6858000" cy="5116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9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Women in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797552"/>
          </a:xfrm>
        </p:spPr>
        <p:txBody>
          <a:bodyPr/>
          <a:lstStyle/>
          <a:p>
            <a:r>
              <a:rPr lang="en-US" dirty="0" smtClean="0"/>
              <a:t>As men fought in the war, women’s employment opportunities increased</a:t>
            </a:r>
          </a:p>
          <a:p>
            <a:pPr lvl="1"/>
            <a:r>
              <a:rPr lang="en-US" dirty="0" smtClean="0"/>
              <a:t>Teachers, factories, and nursing</a:t>
            </a:r>
            <a:endParaRPr lang="en-US" dirty="0"/>
          </a:p>
          <a:p>
            <a:r>
              <a:rPr lang="en-US" dirty="0" smtClean="0"/>
              <a:t>National Woman’s Loyal League:</a:t>
            </a:r>
          </a:p>
          <a:p>
            <a:pPr lvl="1"/>
            <a:r>
              <a:rPr lang="en-US" dirty="0" smtClean="0"/>
              <a:t>Elizabeth Cady Stanton and Susan B. Anthony</a:t>
            </a:r>
          </a:p>
          <a:p>
            <a:pPr lvl="1"/>
            <a:r>
              <a:rPr lang="en-US" dirty="0" smtClean="0"/>
              <a:t>Hoped to abolish slavery and gain female suffrage</a:t>
            </a:r>
            <a:endParaRPr lang="en-US" dirty="0"/>
          </a:p>
          <a:p>
            <a:r>
              <a:rPr lang="en-US" dirty="0" smtClean="0"/>
              <a:t>Clara Barton:</a:t>
            </a:r>
          </a:p>
          <a:p>
            <a:pPr lvl="1"/>
            <a:r>
              <a:rPr lang="en-US" dirty="0" smtClean="0"/>
              <a:t>Helped distribute medical supplies during the war</a:t>
            </a:r>
          </a:p>
          <a:p>
            <a:pPr lvl="1"/>
            <a:r>
              <a:rPr lang="en-US" dirty="0" smtClean="0"/>
              <a:t>Later founded the Red Cross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File:Clarabartonwcbbrad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"/>
            <a:ext cx="4308475" cy="4246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4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1192</TotalTime>
  <Words>544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Verdana</vt:lpstr>
      <vt:lpstr>Wingdings 2</vt:lpstr>
      <vt:lpstr>Aspect</vt:lpstr>
      <vt:lpstr>APUSH Review: The Civil War</vt:lpstr>
      <vt:lpstr>Causes of the War</vt:lpstr>
      <vt:lpstr>Key Terms To Know</vt:lpstr>
      <vt:lpstr>Key Strategies and Battles to Know</vt:lpstr>
      <vt:lpstr>Emancipation Proclamation</vt:lpstr>
      <vt:lpstr>The Border States</vt:lpstr>
      <vt:lpstr>Gettysburg Address</vt:lpstr>
      <vt:lpstr>African Americans in the War</vt:lpstr>
      <vt:lpstr>Women in the War</vt:lpstr>
      <vt:lpstr>Personal Liberties in the War</vt:lpstr>
      <vt:lpstr>The End and Effects of the War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French And Indian (7 Years) War</dc:title>
  <dc:creator>Adam Norris</dc:creator>
  <cp:lastModifiedBy>Matthew Cirbo</cp:lastModifiedBy>
  <cp:revision>52</cp:revision>
  <dcterms:created xsi:type="dcterms:W3CDTF">2013-08-02T21:41:16Z</dcterms:created>
  <dcterms:modified xsi:type="dcterms:W3CDTF">2016-03-09T20:20:35Z</dcterms:modified>
</cp:coreProperties>
</file>