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46C7-6366-4A48-AB99-53D89BC7E51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519CD-A71C-4181-864F-541A4978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DCEF3-A345-4D65-A94A-13BAB5C2D9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7F5FD61-8C63-473A-A822-D38920F9C4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722D7B3-A4C7-47F8-BCE4-6908FE0B3DF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Religions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Deism:</a:t>
            </a:r>
          </a:p>
          <a:p>
            <a:pPr lvl="1"/>
            <a:r>
              <a:rPr lang="en-US" dirty="0" smtClean="0"/>
              <a:t>Relied on reason rather than revelation, science rather than the Bible</a:t>
            </a:r>
          </a:p>
          <a:p>
            <a:pPr lvl="1"/>
            <a:r>
              <a:rPr lang="en-US" dirty="0" smtClean="0"/>
              <a:t>Believed in God</a:t>
            </a:r>
          </a:p>
          <a:p>
            <a:r>
              <a:rPr lang="en-US" dirty="0" smtClean="0"/>
              <a:t>Unitarians</a:t>
            </a:r>
          </a:p>
          <a:p>
            <a:pPr lvl="1"/>
            <a:r>
              <a:rPr lang="en-US" dirty="0" smtClean="0"/>
              <a:t>God only existed in 1 person; Jesus is not divine</a:t>
            </a:r>
          </a:p>
          <a:p>
            <a:pPr lvl="1"/>
            <a:r>
              <a:rPr lang="en-US" dirty="0" smtClean="0"/>
              <a:t>Free will, possibility of salvation through good works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Religion is becoming more liberal, in need of a revival……. Sound familiar?</a:t>
            </a:r>
          </a:p>
          <a:p>
            <a:r>
              <a:rPr lang="en-US" dirty="0" smtClean="0"/>
              <a:t>First Great Awakening was a reaction to the Enlightenment, Second Great Awakening was a reaction to Deism and Unitarianism.</a:t>
            </a:r>
          </a:p>
          <a:p>
            <a:r>
              <a:rPr lang="en-US" dirty="0" smtClean="0"/>
              <a:t>Second Great Awakening:</a:t>
            </a:r>
          </a:p>
          <a:p>
            <a:pPr lvl="1"/>
            <a:r>
              <a:rPr lang="en-US" dirty="0" smtClean="0"/>
              <a:t>“Born Again Christians”</a:t>
            </a:r>
          </a:p>
          <a:p>
            <a:pPr lvl="1"/>
            <a:r>
              <a:rPr lang="en-US" dirty="0" smtClean="0"/>
              <a:t>Reorganized churches into new sects or branches</a:t>
            </a:r>
          </a:p>
          <a:p>
            <a:pPr lvl="1"/>
            <a:r>
              <a:rPr lang="en-US" dirty="0" smtClean="0"/>
              <a:t> Encouraged new reform movements: prison, temperance, women’s movement, slavery</a:t>
            </a:r>
          </a:p>
          <a:p>
            <a:pPr lvl="2"/>
            <a:r>
              <a:rPr lang="en-US" dirty="0" smtClean="0"/>
              <a:t>AP LOVES TO TEST ON THIS!!!</a:t>
            </a:r>
            <a:endParaRPr lang="en-US" dirty="0"/>
          </a:p>
        </p:txBody>
      </p:sp>
      <p:sp>
        <p:nvSpPr>
          <p:cNvPr id="2" name="5-Point Star 1"/>
          <p:cNvSpPr/>
          <p:nvPr/>
        </p:nvSpPr>
        <p:spPr>
          <a:xfrm>
            <a:off x="457200" y="4800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8001000" y="4682836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A Desert Zion in Utah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Joseph Smith:</a:t>
            </a:r>
          </a:p>
          <a:p>
            <a:pPr lvl="1"/>
            <a:r>
              <a:rPr lang="en-US" dirty="0" smtClean="0"/>
              <a:t>Church of Jesus Christ of Latter-Day Saints (Mormons)</a:t>
            </a:r>
          </a:p>
          <a:p>
            <a:r>
              <a:rPr lang="en-US" dirty="0" smtClean="0"/>
              <a:t>Mormons became a powerful collective unit in terms of voting </a:t>
            </a:r>
          </a:p>
          <a:p>
            <a:r>
              <a:rPr lang="en-US" dirty="0" smtClean="0"/>
              <a:t>1844, Smith is murdered</a:t>
            </a:r>
          </a:p>
          <a:p>
            <a:r>
              <a:rPr lang="en-US" dirty="0" smtClean="0"/>
              <a:t>Brigham Young:</a:t>
            </a:r>
          </a:p>
          <a:p>
            <a:pPr lvl="1"/>
            <a:r>
              <a:rPr lang="en-US" dirty="0" smtClean="0"/>
              <a:t>1846-47 led the Mormons to Utah</a:t>
            </a:r>
          </a:p>
          <a:p>
            <a:pPr lvl="1"/>
            <a:r>
              <a:rPr lang="en-US" dirty="0" smtClean="0"/>
              <a:t>Becomes a prosperous frontier society</a:t>
            </a:r>
          </a:p>
          <a:p>
            <a:pPr lvl="1"/>
            <a:r>
              <a:rPr lang="en-US" dirty="0" smtClean="0"/>
              <a:t>Due to polygamy issues, Utah is not admitted as a state until 1896</a:t>
            </a:r>
            <a:endParaRPr lang="en-US" dirty="0"/>
          </a:p>
          <a:p>
            <a:endParaRPr lang="en-US" dirty="0"/>
          </a:p>
        </p:txBody>
      </p:sp>
      <p:pic>
        <p:nvPicPr>
          <p:cNvPr id="28674" name="Picture 2" descr="http://t1.gstatic.com/images?q=tbn:elppUR0lAWIOTM:http://www.bay-area-sports-blog.com/wp-content/uploads/2009/07/steve-young.jpg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533400"/>
            <a:ext cx="4495800" cy="2991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90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6" dur="1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Free Schools for a Free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Education was seen as way to instill republican values</a:t>
            </a:r>
          </a:p>
          <a:p>
            <a:r>
              <a:rPr lang="en-US" dirty="0" smtClean="0"/>
              <a:t>Focus in school was more on discipline than learning </a:t>
            </a:r>
          </a:p>
          <a:p>
            <a:r>
              <a:rPr lang="en-US" dirty="0" smtClean="0"/>
              <a:t>Horace Mann:</a:t>
            </a:r>
          </a:p>
          <a:p>
            <a:pPr lvl="1"/>
            <a:r>
              <a:rPr lang="en-US" dirty="0" smtClean="0"/>
              <a:t>Key reformer of education, promoted more schools, longer days, and expanded curriculum</a:t>
            </a:r>
          </a:p>
          <a:p>
            <a:r>
              <a:rPr lang="en-US" dirty="0" smtClean="0"/>
              <a:t>Noah Webster:</a:t>
            </a:r>
          </a:p>
          <a:p>
            <a:pPr lvl="1"/>
            <a:r>
              <a:rPr lang="en-US" dirty="0" smtClean="0"/>
              <a:t>Dictionary helped standardize the American language</a:t>
            </a:r>
          </a:p>
          <a:p>
            <a:pPr lvl="1"/>
            <a:r>
              <a:rPr lang="en-US" dirty="0" smtClean="0"/>
              <a:t>Textbooks and readers used by millions of Americans</a:t>
            </a:r>
          </a:p>
          <a:p>
            <a:r>
              <a:rPr lang="en-US" dirty="0" smtClean="0"/>
              <a:t>Black Slaves in the South were legally forbidden from learning to read and write</a:t>
            </a:r>
            <a:endParaRPr lang="en-US" dirty="0"/>
          </a:p>
        </p:txBody>
      </p:sp>
      <p:pic>
        <p:nvPicPr>
          <p:cNvPr id="3074" name="Picture 2" descr="https://encrypted-tbn1.gstatic.com/images?q=tbn:ANd9GcTjvqR2KP3TSwcLIGzVqF0jEXeso6V7F4IMvuwZQltJ9WHCrl7M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33400"/>
            <a:ext cx="16764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An Age of Reform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Second Great Awakening inspired Americans to battle evils</a:t>
            </a:r>
          </a:p>
          <a:p>
            <a:pPr lvl="1"/>
            <a:r>
              <a:rPr lang="en-US" dirty="0" smtClean="0"/>
              <a:t>Puritan vision of a perfected society: no cruelty, war, intoxicating drink, discrimination, and slavery</a:t>
            </a:r>
          </a:p>
          <a:p>
            <a:r>
              <a:rPr lang="en-US" dirty="0" smtClean="0"/>
              <a:t>Women played a key role in reform movements: could escape the confines of home</a:t>
            </a:r>
          </a:p>
          <a:p>
            <a:r>
              <a:rPr lang="en-US" dirty="0" smtClean="0"/>
              <a:t>Other changes in Society:</a:t>
            </a:r>
          </a:p>
          <a:p>
            <a:pPr lvl="1"/>
            <a:r>
              <a:rPr lang="en-US" dirty="0" smtClean="0"/>
              <a:t>Prison reform, imprisonment for debt</a:t>
            </a:r>
            <a:r>
              <a:rPr lang="en-US" smtClean="0"/>
              <a:t>, mental </a:t>
            </a:r>
            <a:r>
              <a:rPr lang="en-US" dirty="0" smtClean="0"/>
              <a:t>health reform (DOROTHEA DIX!!!)</a:t>
            </a:r>
          </a:p>
        </p:txBody>
      </p:sp>
      <p:pic>
        <p:nvPicPr>
          <p:cNvPr id="2050" name="Picture 2" descr="https://encrypted-tbn3.gstatic.com/images?q=tbn:ANd9GcSTf9Sdupz_DrcGjkJkgWPtUzJhCUS82xPkCtbuX3IMjpwB3ow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36" y="1066800"/>
            <a:ext cx="3048000" cy="36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Temperance and Prohibition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Heavy Drinking decreased labor efficiency and fouled the sanctity of the family</a:t>
            </a:r>
          </a:p>
          <a:p>
            <a:r>
              <a:rPr lang="en-US" dirty="0" smtClean="0"/>
              <a:t>American Temperance Society (Boston, 1826):</a:t>
            </a:r>
          </a:p>
          <a:p>
            <a:pPr lvl="1"/>
            <a:r>
              <a:rPr lang="en-US" dirty="0" smtClean="0"/>
              <a:t>Urged drinkers to quit alcohol, organized children’s clubs</a:t>
            </a:r>
          </a:p>
          <a:p>
            <a:r>
              <a:rPr lang="en-US" dirty="0" smtClean="0"/>
              <a:t>Neal S. Dow:</a:t>
            </a:r>
          </a:p>
          <a:p>
            <a:pPr lvl="1"/>
            <a:r>
              <a:rPr lang="en-US" dirty="0" smtClean="0"/>
              <a:t>“Father of Prohibition”</a:t>
            </a:r>
          </a:p>
          <a:p>
            <a:pPr lvl="1"/>
            <a:r>
              <a:rPr lang="en-US" dirty="0" smtClean="0"/>
              <a:t>Maine Law of 1851 prohibited the manufacture and sale of intoxicating liquor, encouraged other states to pass laws</a:t>
            </a:r>
          </a:p>
          <a:p>
            <a:pPr lvl="2"/>
            <a:r>
              <a:rPr lang="en-US" dirty="0" smtClean="0"/>
              <a:t>Openly flouted, later declared unconstitutional or repealed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Women in Revolt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Ind. Rev. separated women and men into sharply distinct roles</a:t>
            </a:r>
          </a:p>
          <a:p>
            <a:r>
              <a:rPr lang="en-US" dirty="0" smtClean="0"/>
              <a:t>Elizabeth Cady Stanton: advocated suffrage for women</a:t>
            </a:r>
          </a:p>
          <a:p>
            <a:r>
              <a:rPr lang="en-US" dirty="0" smtClean="0"/>
              <a:t>Susan B. Anthony: lecturer of women’s rights</a:t>
            </a:r>
          </a:p>
          <a:p>
            <a:r>
              <a:rPr lang="en-US" dirty="0" smtClean="0"/>
              <a:t>Seneca Falls Convention (1848)</a:t>
            </a:r>
          </a:p>
          <a:p>
            <a:pPr lvl="1"/>
            <a:r>
              <a:rPr lang="en-US" dirty="0" smtClean="0"/>
              <a:t>Stanton read a “Declaration of Sentiments” which declared that “all men and women are created equal”</a:t>
            </a:r>
          </a:p>
          <a:p>
            <a:pPr lvl="1"/>
            <a:r>
              <a:rPr lang="en-US" dirty="0" smtClean="0"/>
              <a:t>Launched the modern women’s rights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9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Trumpeters of Transcendentalism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Truth "transcends" the senses</a:t>
            </a:r>
          </a:p>
          <a:p>
            <a:pPr lvl="1"/>
            <a:r>
              <a:rPr lang="en-US" dirty="0" smtClean="0"/>
              <a:t>Every person possesses an inner light that can illuminate the highest truth and put him/her in direct touch with God, or the "</a:t>
            </a:r>
            <a:r>
              <a:rPr lang="en-US" dirty="0" err="1" smtClean="0"/>
              <a:t>Oversoul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People can become one with nature: Thoreau lived in woods for two years</a:t>
            </a:r>
          </a:p>
          <a:p>
            <a:pPr lvl="1"/>
            <a:r>
              <a:rPr lang="en-US" i="1" dirty="0" smtClean="0"/>
              <a:t>Walden</a:t>
            </a:r>
          </a:p>
          <a:p>
            <a:r>
              <a:rPr lang="en-US" dirty="0" smtClean="0"/>
              <a:t>Ralph Waldo Emerson:</a:t>
            </a:r>
          </a:p>
          <a:p>
            <a:pPr lvl="1"/>
            <a:r>
              <a:rPr lang="en-US" dirty="0" smtClean="0"/>
              <a:t>Advocated self-reliance and self-improvement</a:t>
            </a:r>
          </a:p>
          <a:p>
            <a:r>
              <a:rPr lang="en-US" dirty="0" smtClean="0"/>
              <a:t>Henry David Thoreau:</a:t>
            </a:r>
          </a:p>
          <a:p>
            <a:pPr lvl="1"/>
            <a:r>
              <a:rPr lang="en-US" i="1" dirty="0" smtClean="0"/>
              <a:t>On the Duty of Civil Disobedience</a:t>
            </a:r>
            <a:r>
              <a:rPr lang="en-US" dirty="0" smtClean="0"/>
              <a:t> – protest of the Mexican American War</a:t>
            </a:r>
          </a:p>
          <a:p>
            <a:pPr lvl="2"/>
            <a:r>
              <a:rPr lang="en-US" dirty="0" smtClean="0"/>
              <a:t>Influenced Gandhi and MLK</a:t>
            </a:r>
            <a:endParaRPr lang="en-US" dirty="0"/>
          </a:p>
        </p:txBody>
      </p:sp>
      <p:pic>
        <p:nvPicPr>
          <p:cNvPr id="1026" name="Picture 2" descr="https://encrypted-tbn0.gstatic.com/images?q=tbn:ANd9GcRrs8HazzJwIGPZ9-Sy1Xbrp79S911GlSDrUBjkwBRi18dePvY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"/>
            <a:ext cx="15240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TOzSm_gA_PUoG4O2lOC9xKkQNhnULOkKXIKApOK6DPlRfbfDW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Qy33Q79l7wxwJEPq10Ce07DYvBCx4Y2om4fl9fcTTGHTSeAjC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01" y="3200401"/>
            <a:ext cx="199919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133725" y="3200400"/>
            <a:ext cx="1666875" cy="1524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Thank you David!</a:t>
            </a:r>
            <a:endParaRPr lang="en-US" sz="2800" dirty="0"/>
          </a:p>
        </p:txBody>
      </p:sp>
      <p:sp>
        <p:nvSpPr>
          <p:cNvPr id="5" name="Rectangular Callout 4"/>
          <p:cNvSpPr/>
          <p:nvPr/>
        </p:nvSpPr>
        <p:spPr>
          <a:xfrm>
            <a:off x="4648200" y="152400"/>
            <a:ext cx="2743200" cy="1204913"/>
          </a:xfrm>
          <a:prstGeom prst="wedgeRectCallout">
            <a:avLst>
              <a:gd name="adj1" fmla="val 50379"/>
              <a:gd name="adj2" fmla="val 64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 you for spreading my message!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</TotalTime>
  <Words>538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Rockwell</vt:lpstr>
      <vt:lpstr>Wingdings 2</vt:lpstr>
      <vt:lpstr>Foundry</vt:lpstr>
      <vt:lpstr>Chapter 15</vt:lpstr>
      <vt:lpstr>Key Religions</vt:lpstr>
      <vt:lpstr>PowerPoint Presentation</vt:lpstr>
      <vt:lpstr>A Desert Zion in Utah</vt:lpstr>
      <vt:lpstr>Free Schools for a Free People</vt:lpstr>
      <vt:lpstr>An Age of Reform</vt:lpstr>
      <vt:lpstr>Temperance and Prohibition</vt:lpstr>
      <vt:lpstr>Women in Revolt</vt:lpstr>
      <vt:lpstr>Trumpeters of Transcendentalism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Review</dc:title>
  <dc:creator>Adam Norris</dc:creator>
  <cp:lastModifiedBy>Ashley E Cirbo</cp:lastModifiedBy>
  <cp:revision>6</cp:revision>
  <dcterms:created xsi:type="dcterms:W3CDTF">2012-11-30T13:56:10Z</dcterms:created>
  <dcterms:modified xsi:type="dcterms:W3CDTF">2015-02-14T13:59:48Z</dcterms:modified>
</cp:coreProperties>
</file>