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676EC0-3508-4B50-8760-E761E1A80BE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6EC0-3508-4B50-8760-E761E1A80BE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6EC0-3508-4B50-8760-E761E1A80BE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6EC0-3508-4B50-8760-E761E1A80BE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6EC0-3508-4B50-8760-E761E1A80BE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6EC0-3508-4B50-8760-E761E1A80BE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6EC0-3508-4B50-8760-E761E1A80BE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6EC0-3508-4B50-8760-E761E1A80BE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6EC0-3508-4B50-8760-E761E1A80BE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D676EC0-3508-4B50-8760-E761E1A80BE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676EC0-3508-4B50-8760-E761E1A80BE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676EC0-3508-4B50-8760-E761E1A80BE6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F7F287-83BC-4A53-B5C9-F676280BB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1830, abolitionist movement in South was silenced</a:t>
            </a:r>
          </a:p>
          <a:p>
            <a:pPr lvl="1"/>
            <a:r>
              <a:rPr lang="en-US" dirty="0" smtClean="0"/>
              <a:t>1831-32, VA legislature defeated emancipation propositions</a:t>
            </a:r>
          </a:p>
          <a:p>
            <a:pPr lvl="1"/>
            <a:r>
              <a:rPr lang="en-US" dirty="0" smtClean="0"/>
              <a:t>Leads to slave states tightening slave codes</a:t>
            </a:r>
          </a:p>
          <a:p>
            <a:r>
              <a:rPr lang="en-US" dirty="0" smtClean="0"/>
              <a:t>Nat Turner’s revolt coincided with </a:t>
            </a:r>
            <a:r>
              <a:rPr lang="en-US" i="1" dirty="0" smtClean="0"/>
              <a:t>The Liberator</a:t>
            </a:r>
            <a:endParaRPr lang="en-US" dirty="0" smtClean="0"/>
          </a:p>
          <a:p>
            <a:pPr lvl="1"/>
            <a:r>
              <a:rPr lang="en-US" dirty="0" smtClean="0"/>
              <a:t>Garrison was viewed as a terrorist, GA offered $5,000 for his arrest and conviction</a:t>
            </a:r>
          </a:p>
          <a:p>
            <a:r>
              <a:rPr lang="en-US" dirty="0" smtClean="0"/>
              <a:t>Gag Resolution</a:t>
            </a:r>
          </a:p>
          <a:p>
            <a:pPr lvl="1"/>
            <a:r>
              <a:rPr lang="en-US" dirty="0" smtClean="0"/>
              <a:t>All antislavery appeals were forbidden to be discussed in Congress</a:t>
            </a:r>
          </a:p>
          <a:p>
            <a:pPr lvl="1"/>
            <a:r>
              <a:rPr lang="en-US" dirty="0" smtClean="0"/>
              <a:t>Eventually repealed with help of John Quincy Adams</a:t>
            </a:r>
          </a:p>
          <a:p>
            <a:r>
              <a:rPr lang="en-US" dirty="0" smtClean="0"/>
              <a:t>South banned anti-slavery messages in the mail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South Fights Back</a:t>
            </a:r>
            <a:endParaRPr lang="en-US" dirty="0"/>
          </a:p>
        </p:txBody>
      </p:sp>
      <p:pic>
        <p:nvPicPr>
          <p:cNvPr id="2050" name="Picture 2" descr="https://encrypted-tbn3.gstatic.com/images?q=tbn:ANd9GcRMEXvz6YAYy7jWs8zYPe-P4OXGOstxB7KmPisItmb3r5L1W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14400"/>
            <a:ext cx="191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1.gstatic.com/images?q=tbn:ANd9GcQYWx_Fn2MgNLqoCpY4kYB0cS8RQHrbYtQ2UwYVdRD1q6FUi_0s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18859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Garrison not embraced in North for a while</a:t>
            </a:r>
          </a:p>
          <a:p>
            <a:pPr lvl="1"/>
            <a:r>
              <a:rPr lang="en-US" dirty="0" smtClean="0"/>
              <a:t>Many respected the Constitution and slavery was allowed under it</a:t>
            </a:r>
          </a:p>
          <a:p>
            <a:r>
              <a:rPr lang="en-US" dirty="0" smtClean="0"/>
              <a:t>Southern planters owed $300 million to Northern banks</a:t>
            </a:r>
          </a:p>
          <a:p>
            <a:pPr lvl="1"/>
            <a:r>
              <a:rPr lang="en-US" dirty="0" smtClean="0"/>
              <a:t>Fear of money being lost if the Union dissolved </a:t>
            </a:r>
          </a:p>
          <a:p>
            <a:r>
              <a:rPr lang="en-US" dirty="0" smtClean="0"/>
              <a:t>Many Northerners opposed allowing slavery in Western territories. “Free Soilers”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Abolitionist Impact in the North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like tobacco of colonial days, cotton was a large cash crop that ruined land</a:t>
            </a:r>
          </a:p>
          <a:p>
            <a:r>
              <a:rPr lang="en-US" dirty="0" smtClean="0"/>
              <a:t>Economic spiral -&gt; more slaves -&gt; more land -&gt; more slaves, etc.</a:t>
            </a:r>
          </a:p>
          <a:p>
            <a:r>
              <a:rPr lang="en-US" dirty="0" smtClean="0"/>
              <a:t>Northern industries benefited from cotton </a:t>
            </a:r>
          </a:p>
          <a:p>
            <a:pPr lvl="1"/>
            <a:r>
              <a:rPr lang="en-US" dirty="0" smtClean="0"/>
              <a:t>How?</a:t>
            </a:r>
          </a:p>
          <a:p>
            <a:r>
              <a:rPr lang="en-US" dirty="0" smtClean="0"/>
              <a:t>Eli Whitney’s cotton gin increased the need for slavery in the south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King Cotton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00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South was, in a sense, an </a:t>
            </a:r>
            <a:r>
              <a:rPr lang="en-US" b="1" i="1" u="sng" dirty="0" smtClean="0"/>
              <a:t>oligarchy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government by the few</a:t>
            </a:r>
          </a:p>
          <a:p>
            <a:pPr lvl="1"/>
            <a:r>
              <a:rPr lang="en-US" dirty="0" smtClean="0"/>
              <a:t>In 1850, 1,733 families owned more than 100 slaves</a:t>
            </a:r>
          </a:p>
          <a:p>
            <a:pPr lvl="2"/>
            <a:r>
              <a:rPr lang="en-US" dirty="0" smtClean="0"/>
              <a:t>Dominated Southern politics</a:t>
            </a:r>
          </a:p>
          <a:p>
            <a:r>
              <a:rPr lang="en-US" dirty="0" smtClean="0"/>
              <a:t>South was least democratic area of the US</a:t>
            </a:r>
          </a:p>
          <a:p>
            <a:pPr lvl="1"/>
            <a:r>
              <a:rPr lang="en-US" dirty="0" smtClean="0"/>
              <a:t>Huge gap between rich and poor</a:t>
            </a:r>
          </a:p>
          <a:p>
            <a:r>
              <a:rPr lang="en-US" dirty="0" smtClean="0"/>
              <a:t>By </a:t>
            </a:r>
            <a:r>
              <a:rPr lang="en-US" dirty="0"/>
              <a:t>1860, nearly 4 million slaves, quadrupled since 1800…… why?</a:t>
            </a:r>
          </a:p>
          <a:p>
            <a:r>
              <a:rPr lang="en-US" dirty="0"/>
              <a:t>¼ of white southerners owned slaves, yet most southern whites defended the system</a:t>
            </a:r>
          </a:p>
          <a:p>
            <a:pPr lvl="1"/>
            <a:r>
              <a:rPr lang="en-US" dirty="0"/>
              <a:t>Many hoped they would one day be able to buy a slave or two</a:t>
            </a:r>
          </a:p>
          <a:p>
            <a:pPr lvl="1"/>
            <a:r>
              <a:rPr lang="en-US" dirty="0"/>
              <a:t>They felt racially superior</a:t>
            </a:r>
          </a:p>
          <a:p>
            <a:pPr lvl="1"/>
            <a:r>
              <a:rPr lang="en-US" dirty="0"/>
              <a:t>Higher socially than slaves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Southern Life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blacks were throughout the South</a:t>
            </a:r>
          </a:p>
          <a:p>
            <a:pPr lvl="1"/>
            <a:r>
              <a:rPr lang="en-US" dirty="0" smtClean="0"/>
              <a:t>250,000 in number</a:t>
            </a:r>
          </a:p>
          <a:p>
            <a:pPr lvl="1"/>
            <a:r>
              <a:rPr lang="en-US" dirty="0" smtClean="0"/>
              <a:t>Purchased their freedom with earnings from labor after hours</a:t>
            </a:r>
          </a:p>
          <a:p>
            <a:pPr lvl="1"/>
            <a:r>
              <a:rPr lang="en-US" dirty="0" smtClean="0"/>
              <a:t>Many southern states passed laws limiting freedoms of free blacks</a:t>
            </a:r>
          </a:p>
          <a:p>
            <a:r>
              <a:rPr lang="en-US" dirty="0" smtClean="0"/>
              <a:t>In the North, they numbered 250,000 as well</a:t>
            </a:r>
          </a:p>
          <a:p>
            <a:pPr lvl="1"/>
            <a:r>
              <a:rPr lang="en-US" dirty="0" smtClean="0"/>
              <a:t>Disliked by Irish immigrants. Why?</a:t>
            </a:r>
          </a:p>
          <a:p>
            <a:r>
              <a:rPr lang="en-US" dirty="0" smtClean="0"/>
              <a:t>Faced tension and discrimination anywhere they went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 Blacks: Slaves Without Masters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Legal Importation of slaves ended in 1808</a:t>
            </a:r>
          </a:p>
          <a:p>
            <a:pPr lvl="1"/>
            <a:r>
              <a:rPr lang="en-US" dirty="0" smtClean="0"/>
              <a:t>Slave Trade Clause in Constitution</a:t>
            </a:r>
          </a:p>
          <a:p>
            <a:r>
              <a:rPr lang="en-US" dirty="0" smtClean="0"/>
              <a:t>Bulk of the increase in population came from procreation</a:t>
            </a:r>
          </a:p>
          <a:p>
            <a:r>
              <a:rPr lang="en-US" dirty="0" smtClean="0"/>
              <a:t>Slaves were sold like animals, and often, with animals at auctions</a:t>
            </a:r>
          </a:p>
          <a:p>
            <a:pPr lvl="1"/>
            <a:r>
              <a:rPr lang="en-US" dirty="0" smtClean="0"/>
              <a:t>Families often broken up</a:t>
            </a:r>
          </a:p>
          <a:p>
            <a:pPr lvl="1"/>
            <a:r>
              <a:rPr lang="en-US" i="1" dirty="0" smtClean="0"/>
              <a:t>Uncle Tom’s Cabin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Plantation Slavery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04800"/>
            <a:ext cx="3810000" cy="599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Conditions varied from region to region</a:t>
            </a:r>
          </a:p>
          <a:p>
            <a:pPr lvl="1"/>
            <a:r>
              <a:rPr lang="en-US" dirty="0" smtClean="0"/>
              <a:t>Most worked sun up to sun down</a:t>
            </a:r>
          </a:p>
          <a:p>
            <a:pPr lvl="1"/>
            <a:r>
              <a:rPr lang="en-US" dirty="0" smtClean="0"/>
              <a:t>No civil or political rights</a:t>
            </a:r>
          </a:p>
          <a:p>
            <a:pPr lvl="1"/>
            <a:r>
              <a:rPr lang="en-US" dirty="0" smtClean="0"/>
              <a:t>If few rights were violated, slaves couldn’t testify in court</a:t>
            </a:r>
          </a:p>
          <a:p>
            <a:r>
              <a:rPr lang="en-US" dirty="0" smtClean="0"/>
              <a:t>By 1860, most slaves were in deep South: SC, GA, AL, MS, LA</a:t>
            </a:r>
          </a:p>
          <a:p>
            <a:r>
              <a:rPr lang="en-US" dirty="0" smtClean="0"/>
              <a:t>Distinct new African American culture emerges that combined African and American cultural influences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Harsh Treatment for Slaves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90% of adult slaves were illiterate at start of Civil War</a:t>
            </a:r>
          </a:p>
          <a:p>
            <a:r>
              <a:rPr lang="en-US" dirty="0" smtClean="0"/>
              <a:t>How to “fight back” against slavery?</a:t>
            </a:r>
          </a:p>
          <a:p>
            <a:pPr lvl="1"/>
            <a:r>
              <a:rPr lang="en-US" dirty="0" smtClean="0"/>
              <a:t>Worked slowly, broke machines and equipment, running away, etc.</a:t>
            </a:r>
          </a:p>
          <a:p>
            <a:pPr lvl="1"/>
            <a:r>
              <a:rPr lang="en-US" dirty="0" smtClean="0"/>
              <a:t>Most common form of resistance, </a:t>
            </a:r>
            <a:r>
              <a:rPr lang="en-US" b="1" i="1" u="sng" dirty="0" smtClean="0"/>
              <a:t>NOT</a:t>
            </a:r>
            <a:r>
              <a:rPr lang="en-US" dirty="0" smtClean="0"/>
              <a:t> rebellions</a:t>
            </a:r>
          </a:p>
          <a:p>
            <a:r>
              <a:rPr lang="en-US" dirty="0" smtClean="0"/>
              <a:t>Slave Rebellions:</a:t>
            </a:r>
          </a:p>
          <a:p>
            <a:pPr lvl="1"/>
            <a:r>
              <a:rPr lang="en-US" dirty="0" err="1" smtClean="0"/>
              <a:t>Stono</a:t>
            </a:r>
            <a:r>
              <a:rPr lang="en-US" dirty="0" smtClean="0"/>
              <a:t> Rebellion: 1739, SC slaves fled to Florida, were unsuccessful  </a:t>
            </a:r>
          </a:p>
          <a:p>
            <a:pPr lvl="1"/>
            <a:r>
              <a:rPr lang="en-US" dirty="0" err="1" smtClean="0"/>
              <a:t>Denmarck</a:t>
            </a:r>
            <a:r>
              <a:rPr lang="en-US" dirty="0" smtClean="0"/>
              <a:t> Vesey: SC, 1822, planned largest ever revolt, never materialized, hanged with 30 others</a:t>
            </a:r>
          </a:p>
          <a:p>
            <a:pPr lvl="1"/>
            <a:r>
              <a:rPr lang="en-US" dirty="0" smtClean="0"/>
              <a:t>Nat Turner: 60 Virginians killed, mostly women and children</a:t>
            </a:r>
          </a:p>
          <a:p>
            <a:r>
              <a:rPr lang="en-US" dirty="0" smtClean="0"/>
              <a:t>Significance of all slave rebellions: </a:t>
            </a:r>
          </a:p>
          <a:p>
            <a:pPr lvl="1"/>
            <a:r>
              <a:rPr lang="en-US" dirty="0" smtClean="0"/>
              <a:t>Clamped down on slavery in South, harsher laws and punishments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Burdens of Bondage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Abolitionism: Movement that demanded an immediate end to slavery</a:t>
            </a:r>
          </a:p>
          <a:p>
            <a:r>
              <a:rPr lang="en-US" dirty="0" smtClean="0"/>
              <a:t>First started during colonial era under Quakers</a:t>
            </a:r>
          </a:p>
          <a:p>
            <a:r>
              <a:rPr lang="en-US" dirty="0" smtClean="0"/>
              <a:t>American Colonization Society:</a:t>
            </a:r>
          </a:p>
          <a:p>
            <a:pPr lvl="1"/>
            <a:r>
              <a:rPr lang="en-US" dirty="0" smtClean="0"/>
              <a:t>Focused on transporting Blacks back to Africa</a:t>
            </a:r>
          </a:p>
          <a:p>
            <a:pPr lvl="1"/>
            <a:r>
              <a:rPr lang="en-US" dirty="0" smtClean="0"/>
              <a:t>Abe Lincoln, Henry Clay</a:t>
            </a:r>
          </a:p>
          <a:p>
            <a:r>
              <a:rPr lang="en-US" dirty="0" smtClean="0"/>
              <a:t>By 1860, almost all slaves were native-born </a:t>
            </a:r>
          </a:p>
          <a:p>
            <a:r>
              <a:rPr lang="en-US" dirty="0" smtClean="0"/>
              <a:t>1833: Britain ends slavery in West Indies</a:t>
            </a:r>
          </a:p>
          <a:p>
            <a:pPr lvl="1"/>
            <a:r>
              <a:rPr lang="en-US" dirty="0" smtClean="0"/>
              <a:t>US one of last places that still allows slavery</a:t>
            </a:r>
          </a:p>
          <a:p>
            <a:r>
              <a:rPr lang="en-US" i="1" dirty="0" smtClean="0"/>
              <a:t>American Slavery as It Is</a:t>
            </a:r>
            <a:r>
              <a:rPr lang="en-US" dirty="0" smtClean="0"/>
              <a:t> – Theodore Dwight Weld, </a:t>
            </a:r>
            <a:r>
              <a:rPr lang="en-US" i="1" dirty="0" smtClean="0"/>
              <a:t>Uncle Tom’s Cabin</a:t>
            </a:r>
            <a:r>
              <a:rPr lang="en-US" dirty="0" smtClean="0"/>
              <a:t> – Harriet Beecher Stowe, from………………………………..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Abolitionism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95400"/>
            <a:ext cx="6400800" cy="465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William Lloyd Garrison (KNOW HIM!!)</a:t>
            </a:r>
          </a:p>
          <a:p>
            <a:pPr lvl="1"/>
            <a:r>
              <a:rPr lang="en-US" dirty="0" smtClean="0"/>
              <a:t>Published </a:t>
            </a:r>
            <a:r>
              <a:rPr lang="en-US" i="1" dirty="0" smtClean="0"/>
              <a:t>The Liberator</a:t>
            </a:r>
            <a:r>
              <a:rPr lang="en-US" dirty="0" smtClean="0"/>
              <a:t>, wanted North to secede from the South</a:t>
            </a:r>
          </a:p>
          <a:p>
            <a:pPr lvl="1"/>
            <a:r>
              <a:rPr lang="en-US" dirty="0" smtClean="0"/>
              <a:t>***Immediate and uncompensated end to slavery***</a:t>
            </a:r>
          </a:p>
          <a:p>
            <a:r>
              <a:rPr lang="en-US" dirty="0" smtClean="0"/>
              <a:t>American Anti-Slavery Society</a:t>
            </a:r>
          </a:p>
          <a:p>
            <a:pPr lvl="1"/>
            <a:r>
              <a:rPr lang="en-US" dirty="0" smtClean="0"/>
              <a:t>Wendell Philips, would not eat cane sugar or wear cotton cloth</a:t>
            </a:r>
          </a:p>
          <a:p>
            <a:r>
              <a:rPr lang="en-US" dirty="0" smtClean="0"/>
              <a:t>David Walker</a:t>
            </a:r>
          </a:p>
          <a:p>
            <a:pPr lvl="1"/>
            <a:r>
              <a:rPr lang="en-US" dirty="0" smtClean="0"/>
              <a:t>Black abolitionist, </a:t>
            </a:r>
            <a:r>
              <a:rPr lang="en-US" i="1" dirty="0" smtClean="0"/>
              <a:t>Appeal to the Colored Citizens of the World</a:t>
            </a:r>
            <a:r>
              <a:rPr lang="en-US" dirty="0" smtClean="0"/>
              <a:t>, called for a bloody end to white supremacy</a:t>
            </a:r>
          </a:p>
          <a:p>
            <a:r>
              <a:rPr lang="en-US" dirty="0" smtClean="0"/>
              <a:t>Frederick Douglas</a:t>
            </a:r>
          </a:p>
          <a:p>
            <a:pPr lvl="1"/>
            <a:r>
              <a:rPr lang="en-US" dirty="0" smtClean="0"/>
              <a:t>Former slave, escaped slavery at age 21</a:t>
            </a:r>
          </a:p>
          <a:p>
            <a:pPr lvl="1"/>
            <a:r>
              <a:rPr lang="en-US" dirty="0" smtClean="0"/>
              <a:t>Lectured widely to end slavery, was subject to frequent beatings and threats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Radical Abolitionism</a:t>
            </a:r>
            <a:endParaRPr lang="en-US" dirty="0"/>
          </a:p>
        </p:txBody>
      </p:sp>
      <p:pic>
        <p:nvPicPr>
          <p:cNvPr id="1026" name="Picture 2" descr="https://encrypted-tbn3.gstatic.com/images?q=tbn:ANd9GcS4yQ_y7mmALyW9NfCuG8QbxWs00aNEfqLeT-0lGh1JhMq2bomY2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28600"/>
            <a:ext cx="145732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Q8pITWjMYV6MMrz8p1i_c_HZCCjQ8da-s-jLq8ZrGUfBQIi4_5h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47800"/>
            <a:ext cx="2362200" cy="314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616</TotalTime>
  <Words>721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Lucida Sans Unicode</vt:lpstr>
      <vt:lpstr>Verdana</vt:lpstr>
      <vt:lpstr>Wingdings 2</vt:lpstr>
      <vt:lpstr>Wingdings 3</vt:lpstr>
      <vt:lpstr>Concourse</vt:lpstr>
      <vt:lpstr>Chapter 16</vt:lpstr>
      <vt:lpstr>King Cotton</vt:lpstr>
      <vt:lpstr>Southern Life</vt:lpstr>
      <vt:lpstr>Free Blacks: Slaves Without Masters</vt:lpstr>
      <vt:lpstr>Plantation Slavery</vt:lpstr>
      <vt:lpstr>Harsh Treatment for Slaves</vt:lpstr>
      <vt:lpstr>The Burdens of Bondage</vt:lpstr>
      <vt:lpstr>Early Abolitionism </vt:lpstr>
      <vt:lpstr>Radical Abolitionism</vt:lpstr>
      <vt:lpstr>The South Fights Back</vt:lpstr>
      <vt:lpstr>PowerPoint Presentation</vt:lpstr>
      <vt:lpstr>PowerPoint Presentation</vt:lpstr>
      <vt:lpstr>The Abolitionist Impact in the North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</dc:title>
  <dc:creator>Valued Acer Customer</dc:creator>
  <cp:lastModifiedBy>Darren Clemenhagen</cp:lastModifiedBy>
  <cp:revision>14</cp:revision>
  <dcterms:created xsi:type="dcterms:W3CDTF">2010-12-25T19:20:46Z</dcterms:created>
  <dcterms:modified xsi:type="dcterms:W3CDTF">2019-11-01T20:56:13Z</dcterms:modified>
</cp:coreProperties>
</file>