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E57C2A-BBC5-43B7-8D12-CF564677456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70F4F4-C8CF-419F-826F-F21B48F4B20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Period </a:t>
            </a:r>
            <a:r>
              <a:rPr lang="en-US" smtClean="0"/>
              <a:t>4…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1800 - 1816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Federalists:</a:t>
            </a:r>
          </a:p>
          <a:p>
            <a:pPr lvl="1"/>
            <a:r>
              <a:rPr lang="en-US" dirty="0" smtClean="0"/>
              <a:t>Upper class, merchants, Pro-British (trade!), located mostly in the North</a:t>
            </a:r>
            <a:endParaRPr lang="en-US" dirty="0"/>
          </a:p>
          <a:p>
            <a:r>
              <a:rPr lang="en-US" dirty="0" smtClean="0"/>
              <a:t>Democratic-Republicans:</a:t>
            </a:r>
          </a:p>
          <a:p>
            <a:pPr lvl="1"/>
            <a:r>
              <a:rPr lang="en-US" dirty="0" smtClean="0"/>
              <a:t>Middle and lower classes, **</a:t>
            </a:r>
            <a:r>
              <a:rPr lang="en-US" b="1" dirty="0" smtClean="0"/>
              <a:t>farmers**</a:t>
            </a:r>
            <a:r>
              <a:rPr lang="en-US" dirty="0" smtClean="0"/>
              <a:t>, Pro-French (American Revolution), located in the South</a:t>
            </a:r>
          </a:p>
          <a:p>
            <a:r>
              <a:rPr lang="en-US" dirty="0" smtClean="0"/>
              <a:t>Revolution of 1800?</a:t>
            </a:r>
          </a:p>
          <a:p>
            <a:pPr lvl="1"/>
            <a:r>
              <a:rPr lang="en-US" dirty="0" smtClean="0"/>
              <a:t>Peaceful transition of power between Federalists to Democratic-Republicans</a:t>
            </a:r>
            <a:endParaRPr lang="en-US" dirty="0"/>
          </a:p>
          <a:p>
            <a:r>
              <a:rPr lang="en-US" dirty="0" smtClean="0"/>
              <a:t>Louisiana Purchase?</a:t>
            </a:r>
          </a:p>
          <a:p>
            <a:pPr lvl="1"/>
            <a:r>
              <a:rPr lang="en-US" dirty="0" smtClean="0"/>
              <a:t>MS River was important</a:t>
            </a:r>
          </a:p>
          <a:p>
            <a:pPr lvl="1"/>
            <a:r>
              <a:rPr lang="en-US" dirty="0" smtClean="0"/>
              <a:t>Doubled the size of US</a:t>
            </a:r>
          </a:p>
          <a:p>
            <a:pPr lvl="1"/>
            <a:r>
              <a:rPr lang="en-US" dirty="0" smtClean="0"/>
              <a:t>Jefferson switched from a strict to loose interpretation</a:t>
            </a:r>
          </a:p>
          <a:p>
            <a:pPr lvl="1"/>
            <a:r>
              <a:rPr lang="en-US" dirty="0" smtClean="0"/>
              <a:t>Jefferson liked the idea of gaining lots of farm land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1800 - 1816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Causes of the War of 1812?</a:t>
            </a:r>
          </a:p>
          <a:p>
            <a:pPr lvl="1"/>
            <a:r>
              <a:rPr lang="en-US" dirty="0" smtClean="0"/>
              <a:t>Impressment, arming of Native Americans by the British, War Hawks (Henry Clay!)</a:t>
            </a:r>
            <a:endParaRPr lang="en-US" dirty="0"/>
          </a:p>
          <a:p>
            <a:r>
              <a:rPr lang="en-US" dirty="0" smtClean="0"/>
              <a:t>Impact of the War of 1812?</a:t>
            </a:r>
          </a:p>
          <a:p>
            <a:pPr lvl="1"/>
            <a:r>
              <a:rPr lang="en-US" dirty="0" smtClean="0"/>
              <a:t>Andrew Jackson and William Henry Harrison become war heroes</a:t>
            </a:r>
          </a:p>
          <a:p>
            <a:pPr lvl="1"/>
            <a:r>
              <a:rPr lang="en-US" dirty="0" smtClean="0"/>
              <a:t>Huge sense of NATIONALISM (Thanks, AJ)</a:t>
            </a:r>
          </a:p>
          <a:p>
            <a:r>
              <a:rPr lang="en-US" dirty="0" smtClean="0"/>
              <a:t>Hartford Convention, Go!</a:t>
            </a:r>
          </a:p>
          <a:p>
            <a:pPr lvl="1"/>
            <a:r>
              <a:rPr lang="en-US" dirty="0" smtClean="0"/>
              <a:t>Federalists wanted to amend the Constitution</a:t>
            </a:r>
          </a:p>
          <a:p>
            <a:pPr lvl="1"/>
            <a:r>
              <a:rPr lang="en-US" dirty="0" smtClean="0"/>
              <a:t>Some urged secession</a:t>
            </a:r>
          </a:p>
          <a:p>
            <a:pPr lvl="1"/>
            <a:r>
              <a:rPr lang="en-US" dirty="0" smtClean="0"/>
              <a:t>Led to the demise of the Federalists, but why????????</a:t>
            </a:r>
            <a:endParaRPr lang="en-US" dirty="0"/>
          </a:p>
          <a:p>
            <a:pPr lvl="2"/>
            <a:r>
              <a:rPr lang="en-US" dirty="0" smtClean="0"/>
              <a:t>America was experiencing nationalism, Federalists looked selfish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Supreme Court Decisions…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i="1" dirty="0" smtClean="0"/>
              <a:t>Marbury v. Madison</a:t>
            </a:r>
            <a:r>
              <a:rPr lang="en-US" dirty="0" smtClean="0"/>
              <a:t>, Go!</a:t>
            </a:r>
          </a:p>
          <a:p>
            <a:pPr lvl="1"/>
            <a:r>
              <a:rPr lang="en-US" dirty="0" smtClean="0"/>
              <a:t>Established Judicial Review</a:t>
            </a:r>
            <a:endParaRPr lang="en-US" dirty="0"/>
          </a:p>
          <a:p>
            <a:r>
              <a:rPr lang="en-US" i="1" dirty="0" smtClean="0"/>
              <a:t>McCulloch v. Maryland,</a:t>
            </a:r>
            <a:r>
              <a:rPr lang="en-US" dirty="0" smtClean="0"/>
              <a:t> Go!</a:t>
            </a:r>
          </a:p>
          <a:p>
            <a:pPr lvl="1"/>
            <a:r>
              <a:rPr lang="en-US" dirty="0" smtClean="0"/>
              <a:t>Upheld the Constitutionality of the BUS</a:t>
            </a:r>
          </a:p>
          <a:p>
            <a:pPr lvl="1"/>
            <a:r>
              <a:rPr lang="en-US" dirty="0" smtClean="0"/>
              <a:t>Federal power over state power</a:t>
            </a:r>
          </a:p>
          <a:p>
            <a:r>
              <a:rPr lang="en-US" i="1" dirty="0" smtClean="0"/>
              <a:t>Gibbons v. Ogden</a:t>
            </a:r>
            <a:r>
              <a:rPr lang="en-US" dirty="0" smtClean="0"/>
              <a:t>, Go!</a:t>
            </a:r>
          </a:p>
          <a:p>
            <a:pPr lvl="1"/>
            <a:r>
              <a:rPr lang="en-US" dirty="0" smtClean="0"/>
              <a:t>Congress had sole authority over </a:t>
            </a:r>
            <a:r>
              <a:rPr lang="en-US" dirty="0" err="1" smtClean="0"/>
              <a:t>INTERstate</a:t>
            </a:r>
            <a:r>
              <a:rPr lang="en-US" dirty="0" smtClean="0"/>
              <a:t> trade</a:t>
            </a:r>
            <a:endParaRPr lang="en-US" dirty="0"/>
          </a:p>
          <a:p>
            <a:r>
              <a:rPr lang="en-US" dirty="0" smtClean="0"/>
              <a:t>Marshall Court, Go!</a:t>
            </a:r>
          </a:p>
          <a:p>
            <a:pPr lvl="1"/>
            <a:r>
              <a:rPr lang="en-US" dirty="0" smtClean="0"/>
              <a:t>Increased the power of the federal government</a:t>
            </a:r>
          </a:p>
          <a:p>
            <a:pPr lvl="1"/>
            <a:r>
              <a:rPr lang="en-US" dirty="0" smtClean="0"/>
              <a:t>Ruled in favor of the federal government over states</a:t>
            </a:r>
          </a:p>
          <a:p>
            <a:pPr lvl="1"/>
            <a:r>
              <a:rPr lang="en-US" dirty="0" smtClean="0"/>
              <a:t>Improved the economy (Gibbons, BUS, etc.)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Slavery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Passive ways of resisting slavery, Go!</a:t>
            </a:r>
          </a:p>
          <a:p>
            <a:pPr lvl="1"/>
            <a:r>
              <a:rPr lang="en-US" dirty="0" smtClean="0"/>
              <a:t>Faking illness, working slowly, breaking tools, etc.</a:t>
            </a:r>
            <a:endParaRPr lang="en-US" dirty="0"/>
          </a:p>
          <a:p>
            <a:r>
              <a:rPr lang="en-US" dirty="0" smtClean="0"/>
              <a:t>Violent Rebellions:</a:t>
            </a:r>
          </a:p>
          <a:p>
            <a:pPr lvl="1"/>
            <a:r>
              <a:rPr lang="en-US" dirty="0" smtClean="0"/>
              <a:t>Nat Turner (1831), impact of all slave revolts?</a:t>
            </a:r>
          </a:p>
          <a:p>
            <a:pPr lvl="2"/>
            <a:r>
              <a:rPr lang="en-US" dirty="0" smtClean="0"/>
              <a:t>Harsher slave laws and treatment</a:t>
            </a:r>
            <a:endParaRPr lang="en-US" dirty="0"/>
          </a:p>
          <a:p>
            <a:r>
              <a:rPr lang="en-US" dirty="0" smtClean="0"/>
              <a:t>Abolitionist writings?</a:t>
            </a:r>
          </a:p>
          <a:p>
            <a:pPr lvl="1"/>
            <a:r>
              <a:rPr lang="en-US" dirty="0" smtClean="0"/>
              <a:t>David Walker’s </a:t>
            </a:r>
            <a:r>
              <a:rPr lang="en-US" i="1" dirty="0" smtClean="0"/>
              <a:t>Appeal to the Colored Citizens of the World</a:t>
            </a:r>
            <a:endParaRPr lang="en-US" dirty="0" smtClean="0"/>
          </a:p>
          <a:p>
            <a:pPr lvl="2"/>
            <a:r>
              <a:rPr lang="en-US" dirty="0" smtClean="0"/>
              <a:t>Urged violent resistance</a:t>
            </a:r>
          </a:p>
          <a:p>
            <a:pPr lvl="1"/>
            <a:r>
              <a:rPr lang="en-US" dirty="0" smtClean="0"/>
              <a:t>William Lloyd Garrison’s </a:t>
            </a:r>
            <a:r>
              <a:rPr lang="en-US" i="1" dirty="0" smtClean="0"/>
              <a:t>The Liberator</a:t>
            </a:r>
            <a:endParaRPr lang="en-US" dirty="0" smtClean="0"/>
          </a:p>
          <a:p>
            <a:pPr lvl="2"/>
            <a:r>
              <a:rPr lang="en-US" dirty="0" smtClean="0"/>
              <a:t>Advocated the immediate and uncompensated end to slavery</a:t>
            </a:r>
          </a:p>
          <a:p>
            <a:pPr lvl="2"/>
            <a:r>
              <a:rPr lang="en-US" dirty="0"/>
              <a:t>“I will be as harsh as truth, and uncompromising as justice... I am in earnest, I will not equivocate, I will not excuse, I will not retreat a single inch, and I will be heard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How did the South respond to calls for abolitionism?</a:t>
            </a:r>
          </a:p>
          <a:p>
            <a:pPr lvl="1"/>
            <a:r>
              <a:rPr lang="en-US" dirty="0" smtClean="0"/>
              <a:t>They defended slavery as a “positive good”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Market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was it?</a:t>
            </a:r>
          </a:p>
          <a:p>
            <a:pPr lvl="1"/>
            <a:r>
              <a:rPr lang="en-US" dirty="0" smtClean="0"/>
              <a:t>Improvements in manufacturing and transportation</a:t>
            </a:r>
            <a:endParaRPr lang="en-US" dirty="0"/>
          </a:p>
          <a:p>
            <a:r>
              <a:rPr lang="en-US" dirty="0" smtClean="0"/>
              <a:t>Technology improvements:</a:t>
            </a:r>
          </a:p>
          <a:p>
            <a:pPr lvl="1"/>
            <a:r>
              <a:rPr lang="en-US" dirty="0" smtClean="0"/>
              <a:t>Interchangeable Parts, Go!</a:t>
            </a:r>
          </a:p>
          <a:p>
            <a:pPr lvl="2"/>
            <a:r>
              <a:rPr lang="en-US" dirty="0" smtClean="0"/>
              <a:t>Eli Whitney, increased production, decreased prices</a:t>
            </a:r>
            <a:endParaRPr lang="en-US" dirty="0"/>
          </a:p>
          <a:p>
            <a:pPr lvl="1"/>
            <a:r>
              <a:rPr lang="en-US" dirty="0" smtClean="0"/>
              <a:t>Steam Engine, Go!</a:t>
            </a:r>
          </a:p>
          <a:p>
            <a:pPr lvl="2"/>
            <a:r>
              <a:rPr lang="en-US" dirty="0" smtClean="0"/>
              <a:t>Robert Fulton, boats can go AGAINST the current</a:t>
            </a:r>
            <a:endParaRPr lang="en-US" dirty="0"/>
          </a:p>
          <a:p>
            <a:pPr lvl="1"/>
            <a:r>
              <a:rPr lang="en-US" dirty="0" smtClean="0"/>
              <a:t>Agricultural inventions, Go!</a:t>
            </a:r>
          </a:p>
          <a:p>
            <a:pPr lvl="2"/>
            <a:r>
              <a:rPr lang="en-US" dirty="0" smtClean="0"/>
              <a:t>John Deere’s steal plow – breaking soil in the Midwest</a:t>
            </a:r>
          </a:p>
          <a:p>
            <a:pPr lvl="2"/>
            <a:r>
              <a:rPr lang="en-US" dirty="0" smtClean="0"/>
              <a:t>McCormick Reaper – increase in crop cultivation</a:t>
            </a:r>
            <a:endParaRPr lang="en-US" dirty="0"/>
          </a:p>
          <a:p>
            <a:r>
              <a:rPr lang="en-US" dirty="0" smtClean="0"/>
              <a:t>American System, 3 parts, Go!</a:t>
            </a:r>
          </a:p>
          <a:p>
            <a:pPr lvl="1"/>
            <a:r>
              <a:rPr lang="en-US" dirty="0" smtClean="0"/>
              <a:t>Bank of the US (2</a:t>
            </a:r>
            <a:r>
              <a:rPr lang="en-US" baseline="30000" dirty="0" smtClean="0"/>
              <a:t>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 Improvements (canals, roads, infrastructure)</a:t>
            </a:r>
          </a:p>
          <a:p>
            <a:pPr lvl="1"/>
            <a:r>
              <a:rPr lang="en-US" dirty="0" smtClean="0"/>
              <a:t>Tariffs (1816 – protective tariffs)</a:t>
            </a:r>
          </a:p>
          <a:p>
            <a:r>
              <a:rPr lang="en-US" dirty="0" smtClean="0"/>
              <a:t>What two areas benefitted the MOST from the Market Revolution?</a:t>
            </a:r>
          </a:p>
          <a:p>
            <a:pPr lvl="1"/>
            <a:r>
              <a:rPr lang="en-US" dirty="0" smtClean="0"/>
              <a:t>North and Midwest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Sectional 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3 parts of the Missouri Compromise, Go!</a:t>
            </a:r>
          </a:p>
          <a:p>
            <a:pPr lvl="1"/>
            <a:r>
              <a:rPr lang="en-US" dirty="0" smtClean="0"/>
              <a:t>Maine free</a:t>
            </a:r>
          </a:p>
          <a:p>
            <a:pPr lvl="1"/>
            <a:r>
              <a:rPr lang="en-US" dirty="0" smtClean="0"/>
              <a:t>Missouri slave</a:t>
            </a:r>
          </a:p>
          <a:p>
            <a:pPr lvl="1"/>
            <a:r>
              <a:rPr lang="en-US" dirty="0" smtClean="0"/>
              <a:t>36°30’ line: above is free, below is slave</a:t>
            </a:r>
            <a:endParaRPr lang="en-US" dirty="0"/>
          </a:p>
          <a:p>
            <a:r>
              <a:rPr lang="en-US" dirty="0" smtClean="0"/>
              <a:t>Impact of the MO Compromise?</a:t>
            </a:r>
          </a:p>
          <a:p>
            <a:pPr lvl="1"/>
            <a:r>
              <a:rPr lang="en-US" dirty="0" smtClean="0"/>
              <a:t>Short term success, long-term failure</a:t>
            </a:r>
            <a:endParaRPr lang="en-US" dirty="0"/>
          </a:p>
          <a:p>
            <a:r>
              <a:rPr lang="en-US" dirty="0" smtClean="0"/>
              <a:t>Nullification Crisis:</a:t>
            </a:r>
          </a:p>
          <a:p>
            <a:pPr lvl="1"/>
            <a:r>
              <a:rPr lang="en-US" dirty="0" smtClean="0"/>
              <a:t>Over tariffs, south disliked, why?</a:t>
            </a:r>
          </a:p>
          <a:p>
            <a:pPr lvl="2"/>
            <a:r>
              <a:rPr lang="en-US" dirty="0" smtClean="0"/>
              <a:t>Higher prices for goods, they received no tariff protection</a:t>
            </a:r>
            <a:endParaRPr lang="en-US" dirty="0"/>
          </a:p>
          <a:p>
            <a:pPr lvl="1"/>
            <a:r>
              <a:rPr lang="en-US" dirty="0" smtClean="0"/>
              <a:t>South Carolina Exposition and Protest, Go!</a:t>
            </a:r>
          </a:p>
          <a:p>
            <a:pPr lvl="2"/>
            <a:r>
              <a:rPr lang="en-US" dirty="0" smtClean="0"/>
              <a:t>Written by John C. Calhoun as VP (anonymously) </a:t>
            </a:r>
          </a:p>
          <a:p>
            <a:pPr lvl="2"/>
            <a:r>
              <a:rPr lang="en-US" dirty="0" smtClean="0"/>
              <a:t>Encouraged SC and other states to nullify the Tariff of Abominations</a:t>
            </a:r>
          </a:p>
          <a:p>
            <a:pPr lvl="2"/>
            <a:r>
              <a:rPr lang="en-US" dirty="0" smtClean="0"/>
              <a:t>Drew its inspiration from the VA and KY Resolutions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Immigration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nativism?</a:t>
            </a:r>
          </a:p>
          <a:p>
            <a:pPr lvl="1"/>
            <a:r>
              <a:rPr lang="en-US" dirty="0" smtClean="0"/>
              <a:t>Dislike/hatred of immigrants</a:t>
            </a:r>
            <a:endParaRPr lang="en-US" dirty="0"/>
          </a:p>
          <a:p>
            <a:r>
              <a:rPr lang="en-US" dirty="0" smtClean="0"/>
              <a:t>Region of Europe Immigrants came from?</a:t>
            </a:r>
          </a:p>
          <a:p>
            <a:pPr lvl="1"/>
            <a:r>
              <a:rPr lang="en-US" dirty="0" smtClean="0"/>
              <a:t>Northern and Western Europe</a:t>
            </a:r>
            <a:endParaRPr lang="en-US" dirty="0"/>
          </a:p>
          <a:p>
            <a:r>
              <a:rPr lang="en-US" dirty="0" smtClean="0"/>
              <a:t>2 predominant countries?</a:t>
            </a:r>
          </a:p>
          <a:p>
            <a:pPr lvl="1"/>
            <a:r>
              <a:rPr lang="en-US" dirty="0" smtClean="0"/>
              <a:t>Ireland (Famine) and Germany</a:t>
            </a:r>
          </a:p>
          <a:p>
            <a:r>
              <a:rPr lang="en-US" dirty="0" smtClean="0"/>
              <a:t>Where did they settle?</a:t>
            </a:r>
          </a:p>
          <a:p>
            <a:pPr lvl="1"/>
            <a:r>
              <a:rPr lang="en-US" dirty="0" smtClean="0"/>
              <a:t>Cities – Northeast (Irish)</a:t>
            </a:r>
          </a:p>
          <a:p>
            <a:pPr lvl="1"/>
            <a:r>
              <a:rPr lang="en-US" dirty="0" smtClean="0"/>
              <a:t>Frontier – farming (Germans)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369</TotalTime>
  <Words>626</Words>
  <Application>Microsoft Office PowerPoint</Application>
  <PresentationFormat>On-screen Show (4:3)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Period 4…</vt:lpstr>
      <vt:lpstr>1800 - 1816</vt:lpstr>
      <vt:lpstr>1800 - 1816</vt:lpstr>
      <vt:lpstr>Supreme Court Decisions…</vt:lpstr>
      <vt:lpstr>Slavery</vt:lpstr>
      <vt:lpstr>Market Revolution</vt:lpstr>
      <vt:lpstr>Sectional Tensions</vt:lpstr>
      <vt:lpstr>Immigration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4 Question Review…</dc:title>
  <dc:creator>adam</dc:creator>
  <cp:lastModifiedBy>Ashley E Cirbo</cp:lastModifiedBy>
  <cp:revision>10</cp:revision>
  <dcterms:created xsi:type="dcterms:W3CDTF">2014-11-28T23:03:45Z</dcterms:created>
  <dcterms:modified xsi:type="dcterms:W3CDTF">2015-02-14T14:56:39Z</dcterms:modified>
</cp:coreProperties>
</file>