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91D743-A898-4F99-ABCE-CB4603088C3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4EAF07-68D8-46A5-B834-0D1DCF8F6A9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Drifting Toward </a:t>
            </a:r>
            <a:r>
              <a:rPr lang="en-US" dirty="0" err="1" smtClean="0"/>
              <a:t>Disuion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1854-1861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Brown: Hero or Villain?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u="sng" dirty="0" smtClean="0"/>
              <a:t>Harpers Ferry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John Brown and followers seize an arsenal, killing 7 innocent people</a:t>
            </a:r>
          </a:p>
          <a:p>
            <a:pPr lvl="1"/>
            <a:r>
              <a:rPr lang="en-US" dirty="0" smtClean="0"/>
              <a:t>Hoped to encourage a massive slave rebellion</a:t>
            </a:r>
          </a:p>
          <a:p>
            <a:r>
              <a:rPr lang="en-US" dirty="0" smtClean="0"/>
              <a:t>Brown is convicted of murder and treason, hanged with followers</a:t>
            </a:r>
          </a:p>
          <a:p>
            <a:r>
              <a:rPr lang="en-US" dirty="0" smtClean="0"/>
              <a:t>Effects of John Brown’s raid:</a:t>
            </a:r>
          </a:p>
          <a:p>
            <a:pPr lvl="1"/>
            <a:r>
              <a:rPr lang="en-US" dirty="0" smtClean="0"/>
              <a:t>Becomes a martyr in the North to abolitionists</a:t>
            </a:r>
          </a:p>
          <a:p>
            <a:pPr lvl="1"/>
            <a:r>
              <a:rPr lang="en-US" dirty="0" smtClean="0"/>
              <a:t>South becomes very fearful of future attacks</a:t>
            </a:r>
          </a:p>
          <a:p>
            <a:pPr lvl="2"/>
            <a:r>
              <a:rPr lang="en-US" dirty="0" smtClean="0"/>
              <a:t>Believed northerners were all radical Republicans</a:t>
            </a:r>
          </a:p>
          <a:p>
            <a:pPr lvl="1"/>
            <a:r>
              <a:rPr lang="en-US" dirty="0" smtClean="0"/>
              <a:t>Major immediate cause of disunion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encrypted-tbn3.gstatic.com/images?q=tbn:ANd9GcRvfrTeD6KsA2g_rrP3vrq5FnVxjWpZADw66QmMfcaOVIz6FI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"/>
            <a:ext cx="3657600" cy="29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fey_1-0307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804"/>
            <a:ext cx="5813080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Disruption of the Democrats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Election of 1860, Democrats are split</a:t>
            </a:r>
          </a:p>
          <a:p>
            <a:pPr lvl="1"/>
            <a:r>
              <a:rPr lang="en-US" dirty="0" smtClean="0"/>
              <a:t>Northerners favor Douglas</a:t>
            </a:r>
          </a:p>
          <a:p>
            <a:pPr lvl="1"/>
            <a:r>
              <a:rPr lang="en-US" dirty="0" smtClean="0"/>
              <a:t>Southerners view him as a traitor</a:t>
            </a:r>
            <a:endParaRPr lang="en-US" dirty="0"/>
          </a:p>
          <a:p>
            <a:r>
              <a:rPr lang="en-US" dirty="0" smtClean="0"/>
              <a:t>John C. Breckinridge:</a:t>
            </a:r>
          </a:p>
          <a:p>
            <a:pPr lvl="1"/>
            <a:r>
              <a:rPr lang="en-US" dirty="0" smtClean="0"/>
              <a:t>Selected by Southern wing of Democrats</a:t>
            </a:r>
          </a:p>
          <a:p>
            <a:pPr lvl="1"/>
            <a:r>
              <a:rPr lang="en-US" dirty="0" smtClean="0"/>
              <a:t>Favored extension of slavery into territories and annexation of Cuba</a:t>
            </a:r>
            <a:endParaRPr lang="en-US" dirty="0"/>
          </a:p>
          <a:p>
            <a:r>
              <a:rPr lang="en-US" dirty="0" smtClean="0"/>
              <a:t>Constitutional Union Party:</a:t>
            </a:r>
          </a:p>
          <a:p>
            <a:pPr lvl="1"/>
            <a:r>
              <a:rPr lang="en-US" dirty="0" smtClean="0"/>
              <a:t>Wanted to elect a compromise candidate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Election of 1860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Lincoln wins, but is a “Minority” president</a:t>
            </a:r>
          </a:p>
          <a:p>
            <a:pPr lvl="1"/>
            <a:r>
              <a:rPr lang="en-US" dirty="0" smtClean="0"/>
              <a:t>60% voted for someone else</a:t>
            </a:r>
          </a:p>
          <a:p>
            <a:pPr lvl="1"/>
            <a:r>
              <a:rPr lang="en-US" dirty="0" smtClean="0"/>
              <a:t>Sectional president: not on ballot in 10 southern states</a:t>
            </a:r>
            <a:endParaRPr lang="en-US" dirty="0"/>
          </a:p>
          <a:p>
            <a:r>
              <a:rPr lang="en-US" dirty="0"/>
              <a:t>SC threatened to secede if Lincoln won; Charleston 1860 convention unanimously voted to secede</a:t>
            </a:r>
          </a:p>
          <a:p>
            <a:r>
              <a:rPr lang="en-US" dirty="0"/>
              <a:t>Shortly after, 11 states secede</a:t>
            </a:r>
          </a:p>
          <a:p>
            <a:r>
              <a:rPr lang="en-US" dirty="0"/>
              <a:t>February 1861: Confederate States of America</a:t>
            </a:r>
          </a:p>
          <a:p>
            <a:r>
              <a:rPr lang="en-US" dirty="0"/>
              <a:t>Buchanan was a “lame duck” president until March, 1861</a:t>
            </a:r>
          </a:p>
          <a:p>
            <a:pPr lvl="1"/>
            <a:r>
              <a:rPr lang="en-US" dirty="0"/>
              <a:t>Did not believe southern states could legally secede</a:t>
            </a:r>
          </a:p>
          <a:p>
            <a:pPr lvl="1"/>
            <a:r>
              <a:rPr lang="en-US" dirty="0"/>
              <a:t>Did not believe Constitution gave him authority to stop (plus Northern army not prepared)</a:t>
            </a:r>
          </a:p>
          <a:p>
            <a:r>
              <a:rPr lang="en-US" dirty="0"/>
              <a:t>Crittenden Amendment:</a:t>
            </a:r>
          </a:p>
          <a:p>
            <a:pPr lvl="1"/>
            <a:r>
              <a:rPr lang="en-US" dirty="0"/>
              <a:t>Aimed to appease the South</a:t>
            </a:r>
          </a:p>
          <a:p>
            <a:pPr lvl="1"/>
            <a:r>
              <a:rPr lang="en-US" dirty="0"/>
              <a:t>Slavery in territories was to be prohibited north of 36˚30’, but south of that line was to be given federal protection in all territories existing, or would exist (Cuba)</a:t>
            </a:r>
          </a:p>
          <a:p>
            <a:pPr lvl="1"/>
            <a:r>
              <a:rPr lang="en-US" dirty="0" smtClean="0"/>
              <a:t>Lincoln </a:t>
            </a:r>
            <a:r>
              <a:rPr lang="en-US" dirty="0"/>
              <a:t>rejects 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mrkash.com/activities/images/election186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81819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968</TotalTime>
  <Words>272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Chapter 19</vt:lpstr>
      <vt:lpstr>John Brown: Hero or Villain?</vt:lpstr>
      <vt:lpstr>The Disruption of the Democrats</vt:lpstr>
      <vt:lpstr>The Election of 1860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</dc:title>
  <dc:creator>Valued Acer Customer</dc:creator>
  <cp:lastModifiedBy>Darren Clemenhagen</cp:lastModifiedBy>
  <cp:revision>17</cp:revision>
  <dcterms:created xsi:type="dcterms:W3CDTF">2011-01-30T16:03:55Z</dcterms:created>
  <dcterms:modified xsi:type="dcterms:W3CDTF">2019-11-18T19:05:10Z</dcterms:modified>
</cp:coreProperties>
</file>