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0" r:id="rId4"/>
    <p:sldId id="264" r:id="rId5"/>
    <p:sldId id="261" r:id="rId6"/>
    <p:sldId id="263" r:id="rId7"/>
    <p:sldId id="26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/>
            </a:gs>
            <a:gs pos="100000">
              <a:schemeClr val="bg2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564" y="1517073"/>
            <a:ext cx="8610600" cy="259502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APUSH Review: “Bleeding Kansas”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553200" cy="838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Everything You Need To </a:t>
            </a:r>
            <a:r>
              <a:rPr lang="en-US"/>
              <a:t>K</a:t>
            </a:r>
            <a:r>
              <a:rPr lang="en-US" smtClean="0"/>
              <a:t>now About “Bleeding </a:t>
            </a:r>
            <a:r>
              <a:rPr lang="en-US" dirty="0" smtClean="0"/>
              <a:t>Kansas” To Succeed In APUSH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9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0833 -0.04444 L -0.00833 -0.11667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Kansas-Nebraska Act (1854)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/>
              <a:t>1854 Law that allowed for popular sovereignty in the Kansas and Nebraska Territories</a:t>
            </a:r>
          </a:p>
          <a:p>
            <a:pPr marL="64008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Devised by the “Little Giant” Stephen Douglas</a:t>
            </a:r>
          </a:p>
          <a:p>
            <a:pPr marL="64008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smtClean="0"/>
              <a:t>The expectation was that Kansas would be slave, Nebraska would be free</a:t>
            </a:r>
          </a:p>
          <a:p>
            <a:pPr marL="64008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smtClean="0"/>
              <a:t>Overturned the Missouri Compromise</a:t>
            </a:r>
          </a:p>
          <a:p>
            <a:pPr marL="274320" lvl="1">
              <a:buSzPct val="85000"/>
              <a:buFont typeface="Wingdings 2"/>
              <a:buChar char=""/>
            </a:pPr>
            <a:r>
              <a:rPr lang="en-US" sz="2400" dirty="0" smtClean="0"/>
              <a:t>Many in the North were upset</a:t>
            </a:r>
          </a:p>
          <a:p>
            <a:pPr marL="274320" lvl="1">
              <a:buSzPct val="85000"/>
              <a:buFont typeface="Wingdings 2"/>
              <a:buChar char=""/>
            </a:pPr>
            <a:r>
              <a:rPr lang="en-US" sz="2400" dirty="0" smtClean="0"/>
              <a:t>Helped lead to the creation of the Republican Party</a:t>
            </a:r>
            <a:endParaRPr lang="en-US" sz="2400" dirty="0"/>
          </a:p>
          <a:p>
            <a:pPr marL="274320" lvl="1">
              <a:buSzPct val="85000"/>
              <a:buFont typeface="Wingdings 2"/>
              <a:buChar char=""/>
            </a:pPr>
            <a:endParaRPr lang="en-US" sz="2400" dirty="0" smtClean="0"/>
          </a:p>
          <a:p>
            <a:pPr marL="274320" lvl="1">
              <a:buSzPct val="85000"/>
              <a:buFont typeface="Wingdings 2"/>
              <a:buChar char=""/>
            </a:pPr>
            <a:endParaRPr lang="en-US" dirty="0"/>
          </a:p>
        </p:txBody>
      </p:sp>
      <p:pic>
        <p:nvPicPr>
          <p:cNvPr id="4" name="Picture 3" descr="File:Henry Clay-headsho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15144"/>
            <a:ext cx="252920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ular Callout 4"/>
          <p:cNvSpPr/>
          <p:nvPr/>
        </p:nvSpPr>
        <p:spPr>
          <a:xfrm>
            <a:off x="3810000" y="3415143"/>
            <a:ext cx="3124200" cy="1671637"/>
          </a:xfrm>
          <a:prstGeom prst="wedgeRoundRectCallout">
            <a:avLst>
              <a:gd name="adj1" fmla="val -70944"/>
              <a:gd name="adj2" fmla="val 517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Stephen, why are you overturning my compromise bro?</a:t>
            </a:r>
            <a:endParaRPr lang="en-US" sz="2400" dirty="0"/>
          </a:p>
        </p:txBody>
      </p:sp>
      <p:pic>
        <p:nvPicPr>
          <p:cNvPr id="6" name="Picture 5" descr="File:Stephen Arnold Dougla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33400"/>
            <a:ext cx="3283585" cy="476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94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Lawrence, Kansas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Free-Soil city</a:t>
            </a:r>
          </a:p>
          <a:p>
            <a:endParaRPr lang="en-US" dirty="0" smtClean="0"/>
          </a:p>
          <a:p>
            <a:r>
              <a:rPr lang="en-US" dirty="0" smtClean="0"/>
              <a:t>Burned by pro-slavery individuals</a:t>
            </a:r>
          </a:p>
          <a:p>
            <a:endParaRPr lang="en-US" dirty="0" smtClean="0"/>
          </a:p>
          <a:p>
            <a:r>
              <a:rPr lang="en-US" dirty="0" smtClean="0"/>
              <a:t>Exhibited the tensions in KS over popular sovereignty and slavery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File:Sacking-lawrenc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10000"/>
            <a:ext cx="4886325" cy="2949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95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Caning of Charles Sumner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 was Charles Sumner?</a:t>
            </a:r>
          </a:p>
          <a:p>
            <a:pPr lvl="1"/>
            <a:r>
              <a:rPr lang="en-US" dirty="0" smtClean="0"/>
              <a:t>Senator from Massachusetts</a:t>
            </a:r>
          </a:p>
          <a:p>
            <a:pPr lvl="1"/>
            <a:r>
              <a:rPr lang="en-US" dirty="0" smtClean="0"/>
              <a:t>Abolitionist</a:t>
            </a:r>
          </a:p>
          <a:p>
            <a:pPr lvl="1"/>
            <a:r>
              <a:rPr lang="en-US" dirty="0" smtClean="0"/>
              <a:t>Political speech, “Crime against Kansas”, criticized Douglas and Butler, Senator from SC</a:t>
            </a:r>
            <a:endParaRPr lang="en-US" dirty="0"/>
          </a:p>
          <a:p>
            <a:r>
              <a:rPr lang="en-US" dirty="0" smtClean="0"/>
              <a:t>Enter Preston Brooks:</a:t>
            </a:r>
          </a:p>
          <a:p>
            <a:pPr lvl="1"/>
            <a:r>
              <a:rPr lang="en-US" dirty="0" smtClean="0"/>
              <a:t>Relative of Butler</a:t>
            </a:r>
          </a:p>
          <a:p>
            <a:pPr lvl="1"/>
            <a:r>
              <a:rPr lang="en-US" dirty="0" smtClean="0"/>
              <a:t>Wanted to defend honor of the South</a:t>
            </a:r>
            <a:endParaRPr lang="en-US" dirty="0"/>
          </a:p>
          <a:p>
            <a:r>
              <a:rPr lang="en-US" dirty="0" smtClean="0"/>
              <a:t>The caning:</a:t>
            </a:r>
          </a:p>
          <a:p>
            <a:pPr lvl="1"/>
            <a:r>
              <a:rPr lang="en-US" dirty="0" smtClean="0"/>
              <a:t>Brooks attacked Sumner at his desk with a cane</a:t>
            </a:r>
          </a:p>
          <a:p>
            <a:pPr lvl="1"/>
            <a:r>
              <a:rPr lang="en-US" dirty="0" smtClean="0"/>
              <a:t>Sumner knocked unconscious </a:t>
            </a:r>
            <a:endParaRPr lang="en-US" dirty="0"/>
          </a:p>
          <a:p>
            <a:r>
              <a:rPr lang="en-US" dirty="0" smtClean="0"/>
              <a:t>Showed deep tensions in Congress between North and South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CSumn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2800"/>
            <a:ext cx="295719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PBrooks-SC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636"/>
            <a:ext cx="3124200" cy="339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ile:Southern Chivalry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636"/>
            <a:ext cx="7010400" cy="4461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9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Potawatomie Creek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Brown (Harpers Ferry fame) and his sons plot revenge for Lawrence and Charles Sumner</a:t>
            </a:r>
          </a:p>
          <a:p>
            <a:endParaRPr lang="en-US" dirty="0" smtClean="0"/>
          </a:p>
          <a:p>
            <a:r>
              <a:rPr lang="en-US" dirty="0" smtClean="0"/>
              <a:t>He and his followers kill 5 pro-slavery individuals</a:t>
            </a:r>
          </a:p>
          <a:p>
            <a:endParaRPr lang="en-US" dirty="0" smtClean="0"/>
          </a:p>
          <a:p>
            <a:r>
              <a:rPr lang="en-US" dirty="0" smtClean="0"/>
              <a:t>Brown and his followers leave Kansas</a:t>
            </a:r>
          </a:p>
          <a:p>
            <a:endParaRPr lang="en-US" dirty="0" smtClean="0"/>
          </a:p>
          <a:p>
            <a:r>
              <a:rPr lang="en-US" dirty="0" smtClean="0"/>
              <a:t>Fighting continues throughout the 1850s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John Brown by Southworth &amp; Hawes, 185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3276600"/>
            <a:ext cx="26670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50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Lecompton Constitution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Kansas applied for statehood </a:t>
            </a:r>
          </a:p>
          <a:p>
            <a:r>
              <a:rPr lang="en-US" dirty="0" smtClean="0"/>
              <a:t>Voters could vote for a constitution with or without slavery</a:t>
            </a:r>
          </a:p>
          <a:p>
            <a:pPr lvl="1"/>
            <a:r>
              <a:rPr lang="en-US" dirty="0" smtClean="0"/>
              <a:t>HOWEVER, if they voted without slavery, those slaves that were already in Kansas could stay and be slaves</a:t>
            </a:r>
          </a:p>
          <a:p>
            <a:pPr lvl="1"/>
            <a:r>
              <a:rPr lang="en-US" dirty="0" smtClean="0"/>
              <a:t>Sham election</a:t>
            </a:r>
          </a:p>
          <a:p>
            <a:pPr lvl="1"/>
            <a:r>
              <a:rPr lang="en-US" dirty="0" smtClean="0"/>
              <a:t>Free-</a:t>
            </a:r>
            <a:r>
              <a:rPr lang="en-US" dirty="0"/>
              <a:t>S</a:t>
            </a:r>
            <a:r>
              <a:rPr lang="en-US" dirty="0" smtClean="0"/>
              <a:t>oilers refuse to vote</a:t>
            </a:r>
          </a:p>
          <a:p>
            <a:r>
              <a:rPr lang="en-US" dirty="0" smtClean="0"/>
              <a:t>President Buchanan supports the Constitution</a:t>
            </a:r>
          </a:p>
          <a:p>
            <a:r>
              <a:rPr lang="en-US" dirty="0" smtClean="0"/>
              <a:t>Kansas does not become a state until early 1861, as a free state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James Buchanan, by George Peter Alexander Heal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0"/>
            <a:ext cx="3282315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04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Impact of “Bleeding Kansas”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Democratic Party split along sectional lines</a:t>
            </a:r>
          </a:p>
          <a:p>
            <a:endParaRPr lang="en-US" dirty="0" smtClean="0"/>
          </a:p>
          <a:p>
            <a:r>
              <a:rPr lang="en-US" dirty="0" smtClean="0"/>
              <a:t>Northern Democrats:</a:t>
            </a:r>
          </a:p>
          <a:p>
            <a:pPr lvl="1"/>
            <a:r>
              <a:rPr lang="en-US" dirty="0" smtClean="0"/>
              <a:t>Stephen Douglass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1860 election all but guarantees the Democrats would not win</a:t>
            </a:r>
          </a:p>
          <a:p>
            <a:pPr lvl="1"/>
            <a:r>
              <a:rPr lang="en-US" dirty="0" smtClean="0"/>
              <a:t>Abe Lincoln (Republican Party) wins the election</a:t>
            </a:r>
          </a:p>
          <a:p>
            <a:pPr lvl="1"/>
            <a:r>
              <a:rPr lang="en-US" dirty="0" smtClean="0"/>
              <a:t>Civil War begins shortly after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File:ElectoralCollege1860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398589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7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533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videos?</a:t>
            </a:r>
          </a:p>
          <a:p>
            <a:pPr lvl="1"/>
            <a:r>
              <a:rPr lang="en-US" dirty="0"/>
              <a:t>Leave in comments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10" y="454611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  <p:pic>
        <p:nvPicPr>
          <p:cNvPr id="5" name="Picture 4" descr="File:Henry Clay-headsho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15143"/>
            <a:ext cx="252920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ular Callout 5"/>
          <p:cNvSpPr/>
          <p:nvPr/>
        </p:nvSpPr>
        <p:spPr>
          <a:xfrm>
            <a:off x="6019800" y="3124200"/>
            <a:ext cx="2667000" cy="1828800"/>
          </a:xfrm>
          <a:prstGeom prst="wedgeRoundRectCallout">
            <a:avLst>
              <a:gd name="adj1" fmla="val -59275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found the video helpful, please press the “Like” button.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904</TotalTime>
  <Words>358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 2</vt:lpstr>
      <vt:lpstr>Thatch</vt:lpstr>
      <vt:lpstr>APUSH Review: “Bleeding Kansas”</vt:lpstr>
      <vt:lpstr>Kansas-Nebraska Act (1854)</vt:lpstr>
      <vt:lpstr>Lawrence, Kansas</vt:lpstr>
      <vt:lpstr>Caning of Charles Sumner</vt:lpstr>
      <vt:lpstr>Potawatomie Creek</vt:lpstr>
      <vt:lpstr>Lecompton Constitution</vt:lpstr>
      <vt:lpstr>Impact of “Bleeding Kansas”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“Old Immigration” and Nativism</dc:title>
  <dc:creator>Adam</dc:creator>
  <cp:lastModifiedBy>Ashley E Cirbo</cp:lastModifiedBy>
  <cp:revision>26</cp:revision>
  <dcterms:created xsi:type="dcterms:W3CDTF">2013-11-20T13:49:06Z</dcterms:created>
  <dcterms:modified xsi:type="dcterms:W3CDTF">2015-02-14T18:54:36Z</dcterms:modified>
</cp:coreProperties>
</file>