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notesMasterIdLst>
    <p:notesMasterId r:id="rId10"/>
  </p:notesMasterIdLst>
  <p:sldIdLst>
    <p:sldId id="257" r:id="rId2"/>
    <p:sldId id="270" r:id="rId3"/>
    <p:sldId id="271" r:id="rId4"/>
    <p:sldId id="272" r:id="rId5"/>
    <p:sldId id="273" r:id="rId6"/>
    <p:sldId id="274" r:id="rId7"/>
    <p:sldId id="269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A0CA6-8DE7-4347-8190-B847254007B5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E6764-CBA3-4FB9-BB65-97D2950C4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75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E85ECF-9851-4026-B03A-BBA29FF78CD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E85ECF-9851-4026-B03A-BBA29FF78CD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E85ECF-9851-4026-B03A-BBA29FF78CD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E85ECF-9851-4026-B03A-BBA29FF78CD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E85ECF-9851-4026-B03A-BBA29FF78CD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E85ECF-9851-4026-B03A-BBA29FF78CD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E85ECF-9851-4026-B03A-BBA29FF78CD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E85ECF-9851-4026-B03A-BBA29FF78CD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E85ECF-9851-4026-B03A-BBA29FF78CD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E85ECF-9851-4026-B03A-BBA29FF78CD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E85ECF-9851-4026-B03A-BBA29FF78CD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CE85ECF-9851-4026-B03A-BBA29FF78CD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8610600" cy="2595025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APUSH Review: The Election of 1860</a:t>
            </a:r>
            <a:r>
              <a:rPr lang="en-US" sz="5400" dirty="0">
                <a:solidFill>
                  <a:schemeClr val="tx1"/>
                </a:solidFill>
              </a:rPr>
              <a:t/>
            </a:r>
            <a:br>
              <a:rPr lang="en-US" sz="5400" dirty="0">
                <a:solidFill>
                  <a:schemeClr val="tx1"/>
                </a:solidFill>
              </a:rPr>
            </a:b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72000"/>
            <a:ext cx="6553200" cy="83820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Everything You Need To </a:t>
            </a:r>
            <a:r>
              <a:rPr lang="en-US" dirty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now About The Election Of 1860 To Succeed In APUSH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Period 5: 1844 – 1877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59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3880" cy="1051560"/>
          </a:xfrm>
        </p:spPr>
        <p:txBody>
          <a:bodyPr/>
          <a:lstStyle/>
          <a:p>
            <a:pPr algn="ctr"/>
            <a:r>
              <a:rPr lang="en-US" dirty="0" smtClean="0"/>
              <a:t>Background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83880" cy="4187952"/>
          </a:xfrm>
        </p:spPr>
        <p:txBody>
          <a:bodyPr>
            <a:normAutofit/>
          </a:bodyPr>
          <a:lstStyle/>
          <a:p>
            <a:r>
              <a:rPr lang="en-US" dirty="0" smtClean="0"/>
              <a:t>James Buchanan (incumbent) is NOT running for re-election</a:t>
            </a:r>
          </a:p>
          <a:p>
            <a:r>
              <a:rPr lang="en-US" dirty="0" smtClean="0"/>
              <a:t>Democratic Party was split along sectional lines – Douglass’ “Freeport Doctrine”</a:t>
            </a:r>
          </a:p>
          <a:p>
            <a:r>
              <a:rPr lang="en-US" dirty="0" smtClean="0"/>
              <a:t>John Brown’s raid at Harpers Ferry took place one year before</a:t>
            </a:r>
          </a:p>
          <a:p>
            <a:pPr lvl="1"/>
            <a:r>
              <a:rPr lang="en-US" dirty="0" smtClean="0"/>
              <a:t>The South fears Republicans and the North are “John Brown loving abolitionists”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 descr="File:James Buchana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49" y="4495800"/>
            <a:ext cx="2198396" cy="238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ile:John Brown daguerreotype c18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81000"/>
            <a:ext cx="2719897" cy="340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48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183880" cy="1051560"/>
          </a:xfrm>
        </p:spPr>
        <p:txBody>
          <a:bodyPr/>
          <a:lstStyle/>
          <a:p>
            <a:pPr algn="ctr"/>
            <a:r>
              <a:rPr lang="en-US" dirty="0" smtClean="0"/>
              <a:t>The Candidates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6946"/>
            <a:ext cx="8183880" cy="4187952"/>
          </a:xfrm>
        </p:spPr>
        <p:txBody>
          <a:bodyPr>
            <a:normAutofit/>
          </a:bodyPr>
          <a:lstStyle/>
          <a:p>
            <a:r>
              <a:rPr lang="en-US" dirty="0" smtClean="0"/>
              <a:t>Democratic Candidate:</a:t>
            </a:r>
          </a:p>
          <a:p>
            <a:pPr lvl="1"/>
            <a:r>
              <a:rPr lang="en-US" dirty="0" smtClean="0"/>
              <a:t>North – Stephen Douglass – advocate of popular sovereignty</a:t>
            </a:r>
          </a:p>
          <a:p>
            <a:pPr lvl="1"/>
            <a:r>
              <a:rPr lang="en-US" dirty="0" smtClean="0"/>
              <a:t>South – John C. Breckenridge – Buchanan’s VP</a:t>
            </a:r>
            <a:endParaRPr lang="en-US" dirty="0"/>
          </a:p>
          <a:p>
            <a:r>
              <a:rPr lang="en-US" dirty="0" smtClean="0"/>
              <a:t>Republican Candidate:</a:t>
            </a:r>
          </a:p>
          <a:p>
            <a:pPr lvl="1"/>
            <a:r>
              <a:rPr lang="en-US" dirty="0" smtClean="0"/>
              <a:t>Abe Lincoln – free-soil platform – non-extension of slavery</a:t>
            </a:r>
          </a:p>
          <a:p>
            <a:r>
              <a:rPr lang="en-US" dirty="0" smtClean="0"/>
              <a:t>Constitutional Union Party:</a:t>
            </a:r>
          </a:p>
          <a:p>
            <a:pPr lvl="1"/>
            <a:r>
              <a:rPr lang="en-US" dirty="0" smtClean="0"/>
              <a:t>John Bell – hoped to preserve the union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 descr="File:Stephen A Douglas - headsh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636" y="0"/>
            <a:ext cx="2244436" cy="289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ile:John C Breckinridge-04775-restor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0"/>
            <a:ext cx="2152728" cy="289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File:Abraham Lincoln November 186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528" y="-13855"/>
            <a:ext cx="2353111" cy="29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File:Hon. John Bell, Tenn - NARA - 52875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7" y="-13855"/>
            <a:ext cx="2483839" cy="29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80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183880" cy="1051560"/>
          </a:xfrm>
        </p:spPr>
        <p:txBody>
          <a:bodyPr/>
          <a:lstStyle/>
          <a:p>
            <a:pPr algn="ctr"/>
            <a:r>
              <a:rPr lang="en-US" dirty="0" smtClean="0"/>
              <a:t>The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Slavery:</a:t>
            </a:r>
          </a:p>
          <a:p>
            <a:pPr lvl="1"/>
            <a:r>
              <a:rPr lang="en-US" dirty="0" smtClean="0"/>
              <a:t>Compromise of 1850, the KS-NB Act, and </a:t>
            </a:r>
            <a:r>
              <a:rPr lang="en-US" i="1" dirty="0"/>
              <a:t>Dred </a:t>
            </a:r>
            <a:r>
              <a:rPr lang="en-US" i="1" dirty="0" smtClean="0"/>
              <a:t>Scott</a:t>
            </a:r>
            <a:r>
              <a:rPr lang="en-US" dirty="0"/>
              <a:t> </a:t>
            </a:r>
            <a:r>
              <a:rPr lang="en-US" dirty="0" smtClean="0"/>
              <a:t>failed to reduce sectional tensions</a:t>
            </a:r>
            <a:endParaRPr lang="en-US" i="1" dirty="0"/>
          </a:p>
          <a:p>
            <a:r>
              <a:rPr lang="en-US" dirty="0" smtClean="0"/>
              <a:t>Many “fire-eater” southerners threatened secession if Lincoln won…..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4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183880" cy="1051560"/>
          </a:xfrm>
        </p:spPr>
        <p:txBody>
          <a:bodyPr/>
          <a:lstStyle/>
          <a:p>
            <a:pPr algn="ctr"/>
            <a:r>
              <a:rPr lang="en-US" dirty="0" smtClean="0"/>
              <a:t>The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8388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Electoral results: 152 needed to win</a:t>
            </a:r>
          </a:p>
          <a:p>
            <a:pPr lvl="1"/>
            <a:r>
              <a:rPr lang="en-US" dirty="0"/>
              <a:t>Douglass – </a:t>
            </a:r>
            <a:r>
              <a:rPr lang="en-US" dirty="0" smtClean="0"/>
              <a:t>12</a:t>
            </a:r>
            <a:endParaRPr lang="en-US" dirty="0"/>
          </a:p>
          <a:p>
            <a:pPr lvl="1"/>
            <a:r>
              <a:rPr lang="en-US" dirty="0" smtClean="0"/>
              <a:t>Bell – 39</a:t>
            </a:r>
          </a:p>
          <a:p>
            <a:pPr lvl="1"/>
            <a:r>
              <a:rPr lang="en-US" dirty="0" smtClean="0"/>
              <a:t>Breckenridge – 72 </a:t>
            </a:r>
          </a:p>
          <a:p>
            <a:pPr lvl="1"/>
            <a:r>
              <a:rPr lang="en-US" dirty="0" smtClean="0"/>
              <a:t>Lincoln – 180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Lincoln wins election without carrying a single Southern state!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 descr="File:ElectoralCollege1860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3345"/>
            <a:ext cx="7620000" cy="442912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49142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183880" cy="838200"/>
          </a:xfrm>
        </p:spPr>
        <p:txBody>
          <a:bodyPr/>
          <a:lstStyle/>
          <a:p>
            <a:pPr algn="ctr"/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Immediate cause of the Civil War</a:t>
            </a:r>
          </a:p>
          <a:p>
            <a:r>
              <a:rPr lang="en-US" dirty="0" smtClean="0"/>
              <a:t>Southern states begin to secede before Lincoln’s inauguration on March 4, 1861</a:t>
            </a:r>
          </a:p>
          <a:p>
            <a:pPr lvl="1"/>
            <a:r>
              <a:rPr lang="en-US" dirty="0" smtClean="0"/>
              <a:t>SC (12/20/1860)</a:t>
            </a:r>
          </a:p>
          <a:p>
            <a:pPr lvl="1"/>
            <a:r>
              <a:rPr lang="en-US" dirty="0" smtClean="0"/>
              <a:t>MS (1/9/1861)</a:t>
            </a:r>
          </a:p>
          <a:p>
            <a:pPr lvl="1"/>
            <a:r>
              <a:rPr lang="en-US" dirty="0" smtClean="0"/>
              <a:t>FL (1/10/1861)</a:t>
            </a:r>
          </a:p>
          <a:p>
            <a:pPr lvl="1"/>
            <a:r>
              <a:rPr lang="en-US" dirty="0" smtClean="0"/>
              <a:t>AL (1/11/1861)</a:t>
            </a:r>
          </a:p>
          <a:p>
            <a:pPr lvl="1"/>
            <a:r>
              <a:rPr lang="en-US" dirty="0" smtClean="0"/>
              <a:t>GA (1/19/1861)</a:t>
            </a:r>
          </a:p>
          <a:p>
            <a:pPr lvl="1"/>
            <a:r>
              <a:rPr lang="en-US" dirty="0" smtClean="0"/>
              <a:t>LA (2/1/1861)</a:t>
            </a:r>
          </a:p>
          <a:p>
            <a:pPr lvl="1"/>
            <a:r>
              <a:rPr lang="en-US" dirty="0" smtClean="0"/>
              <a:t>Buchanan did NOTHING to stop the secession!</a:t>
            </a:r>
            <a:endParaRPr lang="en-US" dirty="0"/>
          </a:p>
          <a:p>
            <a:r>
              <a:rPr lang="en-US" dirty="0" smtClean="0"/>
              <a:t>More secede after the war starts on 4/12/1861</a:t>
            </a:r>
          </a:p>
          <a:p>
            <a:pPr lvl="1"/>
            <a:r>
              <a:rPr lang="en-US" dirty="0" smtClean="0"/>
              <a:t>VA (4/17/1861)</a:t>
            </a:r>
          </a:p>
          <a:p>
            <a:pPr lvl="1"/>
            <a:r>
              <a:rPr lang="en-US" dirty="0" smtClean="0"/>
              <a:t>AR (5/6/1861)</a:t>
            </a:r>
          </a:p>
          <a:p>
            <a:pPr lvl="1"/>
            <a:r>
              <a:rPr lang="en-US" dirty="0" smtClean="0"/>
              <a:t>TN (5/7/1861)</a:t>
            </a:r>
          </a:p>
          <a:p>
            <a:pPr lvl="1"/>
            <a:r>
              <a:rPr lang="en-US" dirty="0" smtClean="0"/>
              <a:t>NC (5/20/1861)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 descr="File:US Secession map 1863 (BlankMap derived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800"/>
            <a:ext cx="7620000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41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Test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5029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Multiple-Choice and Short Answer Questions:</a:t>
            </a:r>
          </a:p>
          <a:p>
            <a:pPr lvl="1"/>
            <a:r>
              <a:rPr lang="en-US" dirty="0" smtClean="0"/>
              <a:t>Lincoln’s platform was for the NON-EXTENSION of slavery</a:t>
            </a:r>
          </a:p>
          <a:p>
            <a:pPr lvl="1"/>
            <a:r>
              <a:rPr lang="en-US" dirty="0" smtClean="0"/>
              <a:t>Immediate cause secession and Civil War</a:t>
            </a:r>
          </a:p>
          <a:p>
            <a:pPr lvl="1"/>
            <a:endParaRPr lang="en-US" dirty="0" smtClean="0"/>
          </a:p>
          <a:p>
            <a:r>
              <a:rPr lang="en-US" sz="3200" dirty="0" smtClean="0"/>
              <a:t>Essay Questions:</a:t>
            </a:r>
          </a:p>
          <a:p>
            <a:pPr lvl="1"/>
            <a:r>
              <a:rPr lang="en-US" dirty="0" smtClean="0"/>
              <a:t>Failures of compromises</a:t>
            </a:r>
          </a:p>
          <a:p>
            <a:pPr lvl="1"/>
            <a:r>
              <a:rPr lang="en-US" dirty="0" smtClean="0"/>
              <a:t>1860 election as a turning point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7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1298" y="27709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Thanks for watching!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080" y="1524000"/>
            <a:ext cx="8229600" cy="4762033"/>
          </a:xfrm>
        </p:spPr>
        <p:txBody>
          <a:bodyPr/>
          <a:lstStyle/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Subscribe to my channel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Help spread the word</a:t>
            </a:r>
          </a:p>
          <a:p>
            <a:r>
              <a:rPr lang="en-US" dirty="0"/>
              <a:t>Questions? Comments? </a:t>
            </a:r>
            <a:endParaRPr lang="en-US" dirty="0" smtClean="0"/>
          </a:p>
          <a:p>
            <a:pPr lvl="1"/>
            <a:r>
              <a:rPr lang="en-US" dirty="0" smtClean="0"/>
              <a:t>Leave </a:t>
            </a:r>
            <a:r>
              <a:rPr lang="en-US" dirty="0"/>
              <a:t>in </a:t>
            </a:r>
            <a:r>
              <a:rPr lang="en-US" dirty="0" smtClean="0"/>
              <a:t>comments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663007">
            <a:off x="604110" y="4546118"/>
            <a:ext cx="3124200" cy="2209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</a:t>
            </a:r>
          </a:p>
          <a:p>
            <a:pPr algn="ctr"/>
            <a:r>
              <a:rPr lang="en-US" dirty="0" smtClean="0"/>
              <a:t>Down here!</a:t>
            </a:r>
            <a:endParaRPr lang="en-US" dirty="0"/>
          </a:p>
        </p:txBody>
      </p:sp>
      <p:pic>
        <p:nvPicPr>
          <p:cNvPr id="7" name="Picture 6" descr="File:Abraham Lincoln November 18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525" y="3952925"/>
            <a:ext cx="2353111" cy="29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4495800" y="3276600"/>
            <a:ext cx="2438400" cy="1600200"/>
          </a:xfrm>
          <a:prstGeom prst="wedgeRoundRectCallout">
            <a:avLst>
              <a:gd name="adj1" fmla="val 85417"/>
              <a:gd name="adj2" fmla="val 720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Remember, my platform was for the NON-EXTENSION of slavery!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5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7087</TotalTime>
  <Words>331</Words>
  <Application>Microsoft Office PowerPoint</Application>
  <PresentationFormat>On-screen Show (4:3)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Verdana</vt:lpstr>
      <vt:lpstr>Wingdings 2</vt:lpstr>
      <vt:lpstr>Aspect</vt:lpstr>
      <vt:lpstr>APUSH Review: The Election of 1860 </vt:lpstr>
      <vt:lpstr>Background Info</vt:lpstr>
      <vt:lpstr>The Candidates</vt:lpstr>
      <vt:lpstr>The Issues</vt:lpstr>
      <vt:lpstr>The Results</vt:lpstr>
      <vt:lpstr>Impact</vt:lpstr>
      <vt:lpstr>Test Tips</vt:lpstr>
      <vt:lpstr>Thanks for watching!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APUSH Review: The Election of 1844</dc:title>
  <dc:creator>Adam</dc:creator>
  <cp:lastModifiedBy>Ashley E Cirbo</cp:lastModifiedBy>
  <cp:revision>286</cp:revision>
  <dcterms:created xsi:type="dcterms:W3CDTF">2013-11-22T00:02:11Z</dcterms:created>
  <dcterms:modified xsi:type="dcterms:W3CDTF">2015-02-14T18:57:14Z</dcterms:modified>
</cp:coreProperties>
</file>