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Override PartName="/ppt/notesSlides/notesSlide4.xml" ContentType="application/vnd.openxmlformats-officedocument.presentationml.notesSlide+xml"/>
  <Default Extension="rels" ContentType="application/vnd.openxmlformats-package.relationships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765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47" autoAdjust="0"/>
    <p:restoredTop sz="94761" autoAdjust="0"/>
  </p:normalViewPr>
  <p:slideViewPr>
    <p:cSldViewPr>
      <p:cViewPr varScale="1">
        <p:scale>
          <a:sx n="99" d="100"/>
          <a:sy n="99" d="100"/>
        </p:scale>
        <p:origin x="-61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10" Type="http://schemas.openxmlformats.org/officeDocument/2006/relationships/presProps" Target="presProps.xml"/><Relationship Id="rId5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9" Type="http://schemas.openxmlformats.org/officeDocument/2006/relationships/printerSettings" Target="printerSettings/printerSettings1.bin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011FC5C-D5A8-4983-B69E-CC844019DF2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ABC324-21C0-4317-A942-3C96CFE19B70}" type="slidenum">
              <a:rPr lang="en-US"/>
              <a:pPr/>
              <a:t>1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67BF59-110F-4CD6-B787-2A9C1856649A}" type="slidenum">
              <a:rPr lang="en-US"/>
              <a:pPr/>
              <a:t>2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67BF59-110F-4CD6-B787-2A9C1856649A}" type="slidenum">
              <a:rPr lang="en-US"/>
              <a:pPr/>
              <a:t>3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67BF59-110F-4CD6-B787-2A9C1856649A}" type="slidenum">
              <a:rPr lang="en-US"/>
              <a:pPr/>
              <a:t>4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67BF59-110F-4CD6-B787-2A9C1856649A}" type="slidenum">
              <a:rPr lang="en-US"/>
              <a:pPr/>
              <a:t>5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67BF59-110F-4CD6-B787-2A9C1856649A}" type="slidenum">
              <a:rPr lang="en-US"/>
              <a:pPr/>
              <a:t>6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41F7D11-3C08-40BC-9984-1E7115A26D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63AC9-7CEB-4BEA-9C9C-A396670881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632B-0301-4EB5-B53A-9720FC3F0E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FD9CF-7248-48B5-BB1A-9198CBACC6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147F-D85A-43A6-975D-1D143EFD3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F27A-54C4-46EF-8FFB-3ECF81D6A7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F52C4D3-C25D-484E-AA32-7548DCF79D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56277CD-3D2C-44BC-B7EF-BA9D760001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3840-A668-4443-B996-1A18256103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29BB5-8EB2-4C92-B5D2-C1795BF005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C980A-8F42-43B4-929F-C14472D518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ED30E05-E5A1-4225-B225-EB381E914D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228600"/>
            <a:ext cx="8077200" cy="320040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/>
              <a:t>Chapter </a:t>
            </a:r>
            <a:r>
              <a:rPr lang="en-US" sz="4400" b="1" dirty="0" smtClean="0"/>
              <a:t>16 </a:t>
            </a:r>
            <a:r>
              <a:rPr lang="en-US" sz="4400" b="1" dirty="0"/>
              <a:t/>
            </a:r>
            <a:br>
              <a:rPr lang="en-US" sz="4400" b="1" dirty="0"/>
            </a:br>
            <a:r>
              <a:rPr lang="en-US" sz="4400" b="1" dirty="0" smtClean="0"/>
              <a:t>The South and the Slave Controversy (1793-1860)</a:t>
            </a:r>
            <a:endParaRPr lang="en-US" sz="4400" b="1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5181600"/>
            <a:ext cx="6324600" cy="685800"/>
          </a:xfrm>
        </p:spPr>
        <p:txBody>
          <a:bodyPr/>
          <a:lstStyle/>
          <a:p>
            <a:r>
              <a:rPr lang="en-US" sz="3600" b="1" dirty="0">
                <a:solidFill>
                  <a:schemeClr val="bg1"/>
                </a:solidFill>
              </a:rPr>
              <a:t>Telling the Story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229600" cy="1066800"/>
          </a:xfrm>
        </p:spPr>
        <p:txBody>
          <a:bodyPr/>
          <a:lstStyle/>
          <a:p>
            <a:r>
              <a:rPr lang="en-US" b="1" dirty="0"/>
              <a:t>Tell the Story of…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4035425" cy="4530725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short staple cotton</a:t>
            </a:r>
          </a:p>
          <a:p>
            <a:r>
              <a:rPr lang="en-US" sz="2800" b="1" dirty="0" smtClean="0"/>
              <a:t>Eli Whitney</a:t>
            </a:r>
          </a:p>
          <a:p>
            <a:r>
              <a:rPr lang="en-US" sz="2800" b="1" dirty="0" smtClean="0"/>
              <a:t>cotton gin</a:t>
            </a:r>
          </a:p>
          <a:p>
            <a:r>
              <a:rPr lang="en-US" sz="2800" b="1" dirty="0" smtClean="0"/>
              <a:t>Cotton Kingdom</a:t>
            </a:r>
          </a:p>
          <a:p>
            <a:r>
              <a:rPr lang="en-US" sz="2800" b="1" dirty="0" smtClean="0"/>
              <a:t>“</a:t>
            </a:r>
            <a:r>
              <a:rPr lang="en-US" sz="2800" b="1" dirty="0" err="1" smtClean="0"/>
              <a:t>cottonocracy</a:t>
            </a:r>
            <a:r>
              <a:rPr lang="en-US" sz="2800" b="1" dirty="0" smtClean="0"/>
              <a:t>”</a:t>
            </a:r>
          </a:p>
          <a:p>
            <a:r>
              <a:rPr lang="en-US" sz="2800" b="1" dirty="0" smtClean="0"/>
              <a:t>“land butchery”</a:t>
            </a:r>
          </a:p>
          <a:p>
            <a:r>
              <a:rPr lang="en-US" sz="2800" b="1" dirty="0" smtClean="0"/>
              <a:t>“poor white trash”</a:t>
            </a:r>
          </a:p>
          <a:p>
            <a:r>
              <a:rPr lang="en-US" sz="2800" b="1" dirty="0" smtClean="0"/>
              <a:t>mountain whites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51375" y="1600200"/>
            <a:ext cx="3425825" cy="4572000"/>
          </a:xfrm>
        </p:spPr>
        <p:txBody>
          <a:bodyPr>
            <a:normAutofit/>
          </a:bodyPr>
          <a:lstStyle/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229600" cy="1066800"/>
          </a:xfrm>
        </p:spPr>
        <p:txBody>
          <a:bodyPr/>
          <a:lstStyle/>
          <a:p>
            <a:r>
              <a:rPr lang="en-US" b="1" dirty="0"/>
              <a:t>Tell the Story of…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4035425" cy="4530725"/>
          </a:xfrm>
        </p:spPr>
        <p:txBody>
          <a:bodyPr>
            <a:normAutofit lnSpcReduction="10000"/>
          </a:bodyPr>
          <a:lstStyle/>
          <a:p>
            <a:r>
              <a:rPr lang="en-US" sz="2800" b="1" dirty="0" smtClean="0"/>
              <a:t>“peculiar institution”</a:t>
            </a:r>
          </a:p>
          <a:p>
            <a:r>
              <a:rPr lang="en-US" sz="2800" b="1" dirty="0" smtClean="0"/>
              <a:t>free blacks</a:t>
            </a:r>
          </a:p>
          <a:p>
            <a:r>
              <a:rPr lang="en-US" sz="2800" b="1" dirty="0" smtClean="0"/>
              <a:t>mulattoes</a:t>
            </a:r>
          </a:p>
          <a:p>
            <a:r>
              <a:rPr lang="en-US" sz="2800" b="1" dirty="0" smtClean="0"/>
              <a:t>end of legal slave importation (1808)</a:t>
            </a:r>
          </a:p>
          <a:p>
            <a:r>
              <a:rPr lang="en-US" sz="2800" b="1" dirty="0" smtClean="0"/>
              <a:t>natural reproduction</a:t>
            </a:r>
          </a:p>
          <a:p>
            <a:r>
              <a:rPr lang="en-US" sz="2800" b="1" dirty="0" smtClean="0"/>
              <a:t>“black ivory”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51375" y="1600200"/>
            <a:ext cx="3425825" cy="4572000"/>
          </a:xfrm>
        </p:spPr>
        <p:txBody>
          <a:bodyPr>
            <a:normAutofit lnSpcReduction="10000"/>
          </a:bodyPr>
          <a:lstStyle/>
          <a:p>
            <a:r>
              <a:rPr lang="en-US" sz="2800" b="1" dirty="0" smtClean="0"/>
              <a:t>slave auctions</a:t>
            </a:r>
          </a:p>
          <a:p>
            <a:r>
              <a:rPr lang="en-US" sz="2800" b="1" dirty="0" smtClean="0"/>
              <a:t>“sold down the river”</a:t>
            </a:r>
          </a:p>
          <a:p>
            <a:r>
              <a:rPr lang="en-US" sz="2800" b="1" dirty="0" smtClean="0"/>
              <a:t>Flogging</a:t>
            </a:r>
          </a:p>
          <a:p>
            <a:r>
              <a:rPr lang="en-US" sz="2800" b="1" dirty="0" smtClean="0"/>
              <a:t>“black belt”</a:t>
            </a:r>
          </a:p>
          <a:p>
            <a:r>
              <a:rPr lang="en-US" sz="2800" b="1" dirty="0" smtClean="0"/>
              <a:t>“responsorial</a:t>
            </a:r>
            <a:r>
              <a:rPr lang="en-US" sz="2800" b="1" smtClean="0"/>
              <a:t>” preaching</a:t>
            </a:r>
            <a:endParaRPr lang="en-US" sz="2800" b="1" dirty="0" smtClean="0"/>
          </a:p>
          <a:p>
            <a:endParaRPr lang="en-US" sz="2800" b="1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229600" cy="1066800"/>
          </a:xfrm>
        </p:spPr>
        <p:txBody>
          <a:bodyPr/>
          <a:lstStyle/>
          <a:p>
            <a:r>
              <a:rPr lang="en-US" b="1" dirty="0"/>
              <a:t>Tell the Story of…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4035425" cy="4530725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Gabriel’s rebellion (1800)</a:t>
            </a:r>
          </a:p>
          <a:p>
            <a:r>
              <a:rPr lang="en-US" sz="2800" b="1" dirty="0" smtClean="0"/>
              <a:t>Quakers</a:t>
            </a:r>
          </a:p>
          <a:p>
            <a:r>
              <a:rPr lang="en-US" sz="2800" b="1" dirty="0" smtClean="0"/>
              <a:t>American Colonization Society (1817)</a:t>
            </a:r>
          </a:p>
          <a:p>
            <a:r>
              <a:rPr lang="en-US" sz="2800" b="1" dirty="0" smtClean="0"/>
              <a:t>Denmark Vesey Rebellion (1822)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51375" y="1600200"/>
            <a:ext cx="3425825" cy="4572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Liberia (Monrovia) (1822)</a:t>
            </a:r>
          </a:p>
          <a:p>
            <a:endParaRPr lang="en-US" sz="2800" b="1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229600" cy="1066800"/>
          </a:xfrm>
        </p:spPr>
        <p:txBody>
          <a:bodyPr/>
          <a:lstStyle/>
          <a:p>
            <a:r>
              <a:rPr lang="en-US" b="1" dirty="0"/>
              <a:t>Tell the Story of…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4035425" cy="4530725"/>
          </a:xfrm>
        </p:spPr>
        <p:txBody>
          <a:bodyPr>
            <a:normAutofit lnSpcReduction="10000"/>
          </a:bodyPr>
          <a:lstStyle/>
          <a:p>
            <a:r>
              <a:rPr lang="en-US" sz="2800" b="1" dirty="0" smtClean="0"/>
              <a:t>Second Great Awakening (anti-slavery sentiments)</a:t>
            </a:r>
          </a:p>
          <a:p>
            <a:r>
              <a:rPr lang="en-US" sz="2800" b="1" dirty="0" smtClean="0"/>
              <a:t>British abolish slavery (1833)</a:t>
            </a:r>
          </a:p>
          <a:p>
            <a:r>
              <a:rPr lang="en-US" sz="2800" b="1" i="1" dirty="0" smtClean="0"/>
              <a:t>Uncle Tom’s Cabin</a:t>
            </a:r>
          </a:p>
          <a:p>
            <a:r>
              <a:rPr lang="en-US" sz="2800" b="1" dirty="0" smtClean="0"/>
              <a:t>“Lane Rebels”</a:t>
            </a:r>
          </a:p>
          <a:p>
            <a:r>
              <a:rPr lang="en-US" sz="2800" b="1" dirty="0" smtClean="0"/>
              <a:t>Elijah Lovejoy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51375" y="1600200"/>
            <a:ext cx="3425825" cy="4572000"/>
          </a:xfrm>
        </p:spPr>
        <p:txBody>
          <a:bodyPr>
            <a:normAutofit lnSpcReduction="10000"/>
          </a:bodyPr>
          <a:lstStyle/>
          <a:p>
            <a:r>
              <a:rPr lang="en-US" sz="2800" b="1" dirty="0" smtClean="0"/>
              <a:t>William Lloyd Garrison </a:t>
            </a:r>
            <a:r>
              <a:rPr lang="en-US" sz="2800" b="1" i="1" dirty="0" smtClean="0"/>
              <a:t>The Liberator</a:t>
            </a:r>
            <a:endParaRPr lang="en-US" sz="2800" b="1" dirty="0" smtClean="0"/>
          </a:p>
          <a:p>
            <a:r>
              <a:rPr lang="en-US" sz="2800" b="1" dirty="0" smtClean="0"/>
              <a:t>American Anti-Slavery Society (1833)</a:t>
            </a:r>
          </a:p>
          <a:p>
            <a:r>
              <a:rPr lang="en-US" sz="2800" b="1" dirty="0" smtClean="0"/>
              <a:t>David Walker</a:t>
            </a:r>
          </a:p>
          <a:p>
            <a:r>
              <a:rPr lang="en-US" sz="2800" b="1" dirty="0" smtClean="0"/>
              <a:t>Frederick Douglass</a:t>
            </a:r>
          </a:p>
          <a:p>
            <a:r>
              <a:rPr lang="en-US" sz="2800" b="1" dirty="0" smtClean="0"/>
              <a:t>Sojourner Truth</a:t>
            </a:r>
          </a:p>
          <a:p>
            <a:endParaRPr lang="en-US" sz="2800" b="1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229600" cy="1066800"/>
          </a:xfrm>
        </p:spPr>
        <p:txBody>
          <a:bodyPr/>
          <a:lstStyle/>
          <a:p>
            <a:r>
              <a:rPr lang="en-US" b="1" dirty="0"/>
              <a:t>Tell the Story of…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4035425" cy="4530725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Mason-Dixon line</a:t>
            </a:r>
          </a:p>
          <a:p>
            <a:r>
              <a:rPr lang="en-US" sz="2800" b="1" dirty="0" smtClean="0"/>
              <a:t>Nat Turner Rebellion (1831)</a:t>
            </a:r>
          </a:p>
          <a:p>
            <a:r>
              <a:rPr lang="en-US" sz="2800" b="1" dirty="0" smtClean="0"/>
              <a:t>slave codes</a:t>
            </a:r>
          </a:p>
          <a:p>
            <a:r>
              <a:rPr lang="en-US" sz="2800" b="1" dirty="0" smtClean="0"/>
              <a:t>John Quincy Adams</a:t>
            </a:r>
          </a:p>
          <a:p>
            <a:r>
              <a:rPr lang="en-US" sz="2800" b="1" dirty="0" smtClean="0"/>
              <a:t>gag resolution (1836)</a:t>
            </a:r>
          </a:p>
          <a:p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51375" y="1600200"/>
            <a:ext cx="3425825" cy="4572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Liberty Party (1840)</a:t>
            </a:r>
          </a:p>
          <a:p>
            <a:r>
              <a:rPr lang="en-US" sz="2800" b="1" dirty="0" smtClean="0"/>
              <a:t>Free Soil Party (1848)</a:t>
            </a:r>
          </a:p>
          <a:p>
            <a:r>
              <a:rPr lang="en-US" sz="2800" b="1" dirty="0" smtClean="0"/>
              <a:t>“</a:t>
            </a:r>
            <a:r>
              <a:rPr lang="en-US" sz="2800" b="1" dirty="0" err="1" smtClean="0"/>
              <a:t>freesoilers</a:t>
            </a:r>
            <a:r>
              <a:rPr lang="en-US" sz="2800" b="1" dirty="0" smtClean="0"/>
              <a:t>”</a:t>
            </a:r>
          </a:p>
          <a:p>
            <a:endParaRPr lang="en-US" sz="2800" b="1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206</TotalTime>
  <Words>211</Words>
  <Application>Microsoft PowerPoint</Application>
  <PresentationFormat>On-screen Show (4:3)</PresentationFormat>
  <Paragraphs>64</Paragraphs>
  <Slides>6</Slides>
  <Notes>6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Urban</vt:lpstr>
      <vt:lpstr>Chapter 16  The South and the Slave Controversy (1793-1860)</vt:lpstr>
      <vt:lpstr>Tell the Story of…</vt:lpstr>
      <vt:lpstr>Tell the Story of…</vt:lpstr>
      <vt:lpstr>Tell the Story of…</vt:lpstr>
      <vt:lpstr>Tell the Story of…</vt:lpstr>
      <vt:lpstr>Tell the Story of…</vt:lpstr>
    </vt:vector>
  </TitlesOfParts>
  <Company>Legacy High School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 Conquest of the West</dc:title>
  <dc:creator>Charles Vavra User</dc:creator>
  <cp:lastModifiedBy>Charles Vavra User</cp:lastModifiedBy>
  <cp:revision>52</cp:revision>
  <dcterms:created xsi:type="dcterms:W3CDTF">2008-12-14T19:36:18Z</dcterms:created>
  <dcterms:modified xsi:type="dcterms:W3CDTF">2008-12-14T19:37:38Z</dcterms:modified>
</cp:coreProperties>
</file>