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7" autoAdjust="0"/>
    <p:restoredTop sz="94761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A309-BABC-4B7C-B4C6-24C6CEC29FDC}" type="datetimeFigureOut">
              <a:rPr lang="en-US" smtClean="0"/>
              <a:pPr/>
              <a:t>12/1/2008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F7BFD-E447-46CC-BBC9-2D0C54DB7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11FC5C-D5A8-4983-B69E-CC844019DF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BC324-21C0-4317-A942-3C96CFE19B70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10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11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12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9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41F7D11-3C08-40BC-9984-1E7115A26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3AC9-7CEB-4BEA-9C9C-A39667088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632B-0301-4EB5-B53A-9720FC3F0E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D9CF-7248-48B5-BB1A-9198CBACC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147F-D85A-43A6-975D-1D143EFD3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F27A-54C4-46EF-8FFB-3ECF81D6A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52C4D3-C25D-484E-AA32-7548DCF79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56277CD-3D2C-44BC-B7EF-BA9D76000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840-A668-4443-B996-1A1825610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9BB5-8EB2-4C92-B5D2-C1795BF00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980A-8F42-43B4-929F-C14472D51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ED30E05-E5A1-4225-B225-EB381E914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077200" cy="32004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Chapter </a:t>
            </a:r>
            <a:r>
              <a:rPr lang="en-US" sz="4400" b="1" dirty="0" smtClean="0"/>
              <a:t>20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Girding for War:  The North and the South (1861-1865)</a:t>
            </a:r>
            <a:endParaRPr lang="en-US" sz="44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181600"/>
            <a:ext cx="6324600" cy="68580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Telling the 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001000" cy="4648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ADVANTAGES OF THE SOUTH:</a:t>
            </a:r>
            <a:endParaRPr lang="en-US" sz="3200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001000" cy="4648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PROBLEMS THAT PLAGUED THE NORTH:</a:t>
            </a:r>
            <a:endParaRPr lang="en-US" sz="3200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001000" cy="4648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PROBLEMS THAT PLAGUED THE SOUTH:</a:t>
            </a:r>
            <a:endParaRPr lang="en-US" sz="3200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Fort Sumter</a:t>
            </a:r>
            <a:endParaRPr lang="en-US" sz="3200" b="1" dirty="0" smtClean="0"/>
          </a:p>
          <a:p>
            <a:r>
              <a:rPr lang="en-US" sz="3200" b="1" dirty="0" smtClean="0"/>
              <a:t>Richmond, Virginia</a:t>
            </a:r>
            <a:endParaRPr lang="en-US" sz="3200" b="1" dirty="0" smtClean="0"/>
          </a:p>
          <a:p>
            <a:r>
              <a:rPr lang="en-US" sz="3200" b="1" dirty="0" smtClean="0"/>
              <a:t>union blockade</a:t>
            </a:r>
          </a:p>
          <a:p>
            <a:r>
              <a:rPr lang="en-US" sz="3200" b="1" dirty="0" smtClean="0"/>
              <a:t>b</a:t>
            </a:r>
            <a:r>
              <a:rPr lang="en-US" sz="3200" b="1" dirty="0" smtClean="0"/>
              <a:t>order states (MO, KT, MD, DE—WV)</a:t>
            </a:r>
            <a:endParaRPr lang="en-US" sz="3200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</a:t>
            </a:r>
            <a:r>
              <a:rPr lang="en-US" sz="3200" b="1" dirty="0" smtClean="0"/>
              <a:t>artial law</a:t>
            </a:r>
          </a:p>
          <a:p>
            <a:r>
              <a:rPr lang="en-US" sz="3200" b="1" dirty="0" smtClean="0"/>
              <a:t>Five Civilized Tribes</a:t>
            </a:r>
          </a:p>
          <a:p>
            <a:r>
              <a:rPr lang="en-US" sz="3200" b="1" dirty="0" smtClean="0"/>
              <a:t>Plains Indians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Robert E. Lee</a:t>
            </a:r>
          </a:p>
          <a:p>
            <a:r>
              <a:rPr lang="en-US" sz="3200" b="1" dirty="0" smtClean="0"/>
              <a:t>Thomas (“Stonewall Jackson”)</a:t>
            </a:r>
            <a:endParaRPr lang="en-US" sz="3200" b="1" dirty="0" smtClean="0"/>
          </a:p>
          <a:p>
            <a:r>
              <a:rPr lang="en-US" sz="3200" b="1" dirty="0" smtClean="0"/>
              <a:t>U.S. Grant</a:t>
            </a:r>
          </a:p>
          <a:p>
            <a:r>
              <a:rPr lang="en-US" sz="3200" b="1" dirty="0" smtClean="0"/>
              <a:t>Jefferson Davis</a:t>
            </a:r>
          </a:p>
          <a:p>
            <a:r>
              <a:rPr lang="en-US" sz="3200" b="1" dirty="0" smtClean="0"/>
              <a:t>Abraham Lincoln</a:t>
            </a:r>
            <a:endParaRPr lang="en-US" sz="3200" b="1" dirty="0" smtClean="0"/>
          </a:p>
          <a:p>
            <a:endParaRPr lang="en-US" sz="3200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i="1" dirty="0" smtClean="0"/>
              <a:t>Trent </a:t>
            </a:r>
            <a:r>
              <a:rPr lang="en-US" sz="3200" b="1" dirty="0" smtClean="0"/>
              <a:t>Affair (1861)</a:t>
            </a:r>
            <a:endParaRPr lang="en-US" sz="3200" b="1" dirty="0" smtClean="0"/>
          </a:p>
          <a:p>
            <a:r>
              <a:rPr lang="en-US" sz="3200" b="1" i="1" dirty="0" smtClean="0"/>
              <a:t>Alabama </a:t>
            </a:r>
            <a:r>
              <a:rPr lang="en-US" sz="3200" b="1" dirty="0" smtClean="0"/>
              <a:t>(“British pirates”)</a:t>
            </a:r>
            <a:endParaRPr lang="en-US" sz="3200" b="1" dirty="0" smtClean="0"/>
          </a:p>
          <a:p>
            <a:r>
              <a:rPr lang="en-US" sz="3200" b="1" dirty="0" smtClean="0"/>
              <a:t>Irish invasion of Canada (!)</a:t>
            </a:r>
          </a:p>
          <a:p>
            <a:r>
              <a:rPr lang="en-US" sz="3200" b="1" dirty="0" smtClean="0"/>
              <a:t>Napoleon III in Mexico</a:t>
            </a:r>
          </a:p>
          <a:p>
            <a:r>
              <a:rPr lang="en-US" sz="3200" b="1" dirty="0" smtClean="0"/>
              <a:t>Archduke Maximilian</a:t>
            </a:r>
            <a:endParaRPr lang="en-US" sz="3200" b="1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 fontScale="92500" lnSpcReduction="20000"/>
          </a:bodyPr>
          <a:lstStyle/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</a:t>
            </a:r>
            <a:r>
              <a:rPr lang="en-US" sz="3200" b="1" dirty="0" smtClean="0"/>
              <a:t>uspension of habeas corpus</a:t>
            </a:r>
            <a:endParaRPr lang="en-US" sz="3200" b="1" dirty="0" smtClean="0"/>
          </a:p>
          <a:p>
            <a:r>
              <a:rPr lang="en-US" sz="3200" b="1" dirty="0" smtClean="0"/>
              <a:t>f</a:t>
            </a:r>
            <a:r>
              <a:rPr lang="en-US" sz="3200" b="1" dirty="0" smtClean="0"/>
              <a:t>ederal conscription law</a:t>
            </a:r>
          </a:p>
          <a:p>
            <a:r>
              <a:rPr lang="en-US" sz="3200" b="1" dirty="0" smtClean="0"/>
              <a:t>“Three hundred dollar men”</a:t>
            </a:r>
            <a:endParaRPr lang="en-US" sz="3200" b="1" dirty="0" smtClean="0"/>
          </a:p>
          <a:p>
            <a:r>
              <a:rPr lang="en-US" sz="3200" b="1" dirty="0" smtClean="0"/>
              <a:t>“bounty boys”</a:t>
            </a:r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New York anti-draft riots (1863)</a:t>
            </a:r>
          </a:p>
          <a:p>
            <a:r>
              <a:rPr lang="en-US" sz="3200" b="1" dirty="0" smtClean="0"/>
              <a:t>“rich man’s war, but a poor man’s fight”</a:t>
            </a:r>
            <a:endParaRPr lang="en-US" sz="32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Income tax</a:t>
            </a:r>
          </a:p>
          <a:p>
            <a:r>
              <a:rPr lang="en-US" sz="3200" b="1" dirty="0" smtClean="0"/>
              <a:t>Morrill Tariff Act (1861)</a:t>
            </a:r>
            <a:endParaRPr lang="en-US" sz="3200" b="1" dirty="0" smtClean="0"/>
          </a:p>
          <a:p>
            <a:r>
              <a:rPr lang="en-US" sz="3200" b="1" dirty="0" smtClean="0"/>
              <a:t>s</a:t>
            </a:r>
            <a:r>
              <a:rPr lang="en-US" sz="3200" b="1" dirty="0" smtClean="0"/>
              <a:t>ale of bonds</a:t>
            </a:r>
          </a:p>
          <a:p>
            <a:r>
              <a:rPr lang="en-US" sz="3200" b="1" dirty="0" smtClean="0"/>
              <a:t>National Banking System (1863)</a:t>
            </a:r>
          </a:p>
          <a:p>
            <a:r>
              <a:rPr lang="en-US" sz="3200" b="1" dirty="0" smtClean="0"/>
              <a:t>McCormick reaper</a:t>
            </a:r>
          </a:p>
          <a:p>
            <a:endParaRPr lang="en-US" sz="3200" b="1" dirty="0" smtClean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“greenbacks”</a:t>
            </a:r>
          </a:p>
          <a:p>
            <a:r>
              <a:rPr lang="en-US" sz="3200" b="1" dirty="0" smtClean="0"/>
              <a:t>i</a:t>
            </a:r>
            <a:r>
              <a:rPr lang="en-US" sz="3200" b="1" smtClean="0"/>
              <a:t>nflation</a:t>
            </a:r>
            <a:endParaRPr lang="en-US" sz="3200" b="1" dirty="0" smtClean="0"/>
          </a:p>
          <a:p>
            <a:r>
              <a:rPr lang="en-US" sz="3200" b="1" dirty="0" smtClean="0"/>
              <a:t>“fortunes of war”</a:t>
            </a:r>
          </a:p>
          <a:p>
            <a:r>
              <a:rPr lang="en-US" sz="3200" b="1" dirty="0" smtClean="0"/>
              <a:t>1</a:t>
            </a:r>
            <a:r>
              <a:rPr lang="en-US" sz="3200" b="1" baseline="30000" dirty="0" smtClean="0"/>
              <a:t>st</a:t>
            </a:r>
            <a:r>
              <a:rPr lang="en-US" sz="3200" b="1" dirty="0" smtClean="0"/>
              <a:t> millionaire class</a:t>
            </a:r>
          </a:p>
          <a:p>
            <a:r>
              <a:rPr lang="en-US" sz="3200" b="1" dirty="0" smtClean="0"/>
              <a:t>“p</a:t>
            </a:r>
            <a:r>
              <a:rPr lang="en-US" sz="3200" b="1" dirty="0" smtClean="0"/>
              <a:t>etroleum plutocracy”</a:t>
            </a:r>
            <a:endParaRPr lang="en-US" sz="32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</a:t>
            </a:r>
            <a:r>
              <a:rPr lang="en-US" sz="3200" b="1" dirty="0" smtClean="0"/>
              <a:t>emale workers</a:t>
            </a:r>
          </a:p>
          <a:p>
            <a:r>
              <a:rPr lang="en-US" sz="3200" b="1" dirty="0" smtClean="0"/>
              <a:t>s</a:t>
            </a:r>
            <a:r>
              <a:rPr lang="en-US" sz="3200" b="1" dirty="0" smtClean="0"/>
              <a:t>ewing machine</a:t>
            </a:r>
          </a:p>
          <a:p>
            <a:r>
              <a:rPr lang="en-US" sz="3200" b="1" dirty="0" smtClean="0"/>
              <a:t>c</a:t>
            </a:r>
            <a:r>
              <a:rPr lang="en-US" sz="3200" b="1" dirty="0" smtClean="0"/>
              <a:t>lothing “sizes”</a:t>
            </a:r>
            <a:endParaRPr lang="en-US" sz="3200" b="1" dirty="0" smtClean="0"/>
          </a:p>
          <a:p>
            <a:r>
              <a:rPr lang="en-US" sz="3200" b="1" dirty="0" smtClean="0"/>
              <a:t>(d</a:t>
            </a:r>
            <a:r>
              <a:rPr lang="en-US" sz="3200" b="1" dirty="0" smtClean="0"/>
              <a:t>isguised) female soldiers</a:t>
            </a:r>
            <a:endParaRPr lang="en-US" sz="3200" b="1" dirty="0" smtClean="0"/>
          </a:p>
          <a:p>
            <a:r>
              <a:rPr lang="en-US" sz="3200" b="1" dirty="0" smtClean="0"/>
              <a:t>Nursing</a:t>
            </a:r>
          </a:p>
          <a:p>
            <a:r>
              <a:rPr lang="en-US" sz="3200" b="1" dirty="0" smtClean="0"/>
              <a:t>Dr. Elizabeth Blackwell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Clara Barton</a:t>
            </a:r>
          </a:p>
          <a:p>
            <a:r>
              <a:rPr lang="en-US" sz="3200" b="1" dirty="0" smtClean="0"/>
              <a:t>Dorothea Dix</a:t>
            </a:r>
          </a:p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7848600" cy="4572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FOR THIS CHAPTER, YOU SHOULD BE ABLE TO SAY WHAT ADVANTAGES EACH SIDE HAD WHEN THE WAR BEGAN…</a:t>
            </a:r>
          </a:p>
          <a:p>
            <a:pPr algn="ctr">
              <a:buNone/>
            </a:pPr>
            <a:endParaRPr lang="en-US" sz="3200" b="1" dirty="0" smtClean="0"/>
          </a:p>
          <a:p>
            <a:pPr algn="ctr"/>
            <a:r>
              <a:rPr lang="en-US" sz="3200" b="1" dirty="0" smtClean="0"/>
              <a:t>AND WHAT PROBLEMS PLAGUED EACH SIDE AS THE WAR PROGRESSED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001000" cy="4648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ADVANTAGES OF THE NORTH:</a:t>
            </a:r>
            <a:endParaRPr lang="en-US" sz="3200" b="1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2800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270</TotalTime>
  <Words>278</Words>
  <Application>Microsoft PowerPoint</Application>
  <PresentationFormat>On-screen Show (4:3)</PresentationFormat>
  <Paragraphs>85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Chapter 20 Girding for War:  The North and the South (1861-1865)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lehgen</cp:lastModifiedBy>
  <cp:revision>75</cp:revision>
  <dcterms:created xsi:type="dcterms:W3CDTF">2007-10-11T12:10:55Z</dcterms:created>
  <dcterms:modified xsi:type="dcterms:W3CDTF">2008-12-01T19:47:46Z</dcterms:modified>
</cp:coreProperties>
</file>