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7" autoAdjust="0"/>
    <p:restoredTop sz="94761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1A309-BABC-4B7C-B4C6-24C6CEC29FDC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F7BFD-E447-46CC-BBC9-2D0C54DB7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11FC5C-D5A8-4983-B69E-CC844019DF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BC324-21C0-4317-A942-3C96CFE19B70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10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7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9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1F7D11-3C08-40BC-9984-1E7115A26D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263AC9-7CEB-4BEA-9C9C-A39667088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0A632B-0301-4EB5-B53A-9720FC3F0E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CFD9CF-7248-48B5-BB1A-9198CBACC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C3147F-D85A-43A6-975D-1D143EFD3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AF27A-54C4-46EF-8FFB-3ECF81D6A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2C4D3-C25D-484E-AA32-7548DCF79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6277CD-3D2C-44BC-B7EF-BA9D76000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B93840-A668-4443-B996-1A18256103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729BB5-8EB2-4C92-B5D2-C1795BF00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AC980A-8F42-43B4-929F-C14472D51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ED30E05-E5A1-4225-B225-EB381E914D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077200" cy="32004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Chapter </a:t>
            </a:r>
            <a:r>
              <a:rPr lang="en-US" sz="4400" b="1" dirty="0" smtClean="0"/>
              <a:t>21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The Furnace of Civil War (</a:t>
            </a:r>
            <a:r>
              <a:rPr lang="en-US" sz="4400" b="1" dirty="0" smtClean="0"/>
              <a:t>1861-1865)</a:t>
            </a:r>
            <a:endParaRPr lang="en-US" sz="44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5181600"/>
            <a:ext cx="6324600" cy="685800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Telling the 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Ford’s Theater</a:t>
            </a:r>
          </a:p>
          <a:p>
            <a:r>
              <a:rPr lang="en-US" sz="3200" b="1" dirty="0" smtClean="0"/>
              <a:t>John Wilkes Booth</a:t>
            </a:r>
          </a:p>
          <a:p>
            <a:r>
              <a:rPr lang="en-US" sz="3200" b="1" dirty="0" smtClean="0"/>
              <a:t>Assassination of Abraham Lincoln</a:t>
            </a:r>
            <a:endParaRPr lang="en-US" dirty="0"/>
          </a:p>
          <a:p>
            <a:r>
              <a:rPr lang="en-US" sz="3200" b="1" dirty="0" smtClean="0"/>
              <a:t>“The Lost Cause”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Bull Run (Manassas Junction)</a:t>
            </a:r>
            <a:endParaRPr lang="en-US" sz="3200" b="1" dirty="0" smtClean="0"/>
          </a:p>
          <a:p>
            <a:r>
              <a:rPr lang="en-US" sz="3200" b="1" dirty="0" smtClean="0"/>
              <a:t>“Stonewall” Jackson</a:t>
            </a:r>
          </a:p>
          <a:p>
            <a:r>
              <a:rPr lang="en-US" sz="3200" b="1" dirty="0" smtClean="0"/>
              <a:t>George McClellan</a:t>
            </a:r>
          </a:p>
          <a:p>
            <a:r>
              <a:rPr lang="en-US" sz="3200" b="1" dirty="0" smtClean="0"/>
              <a:t>Army of the Potomac</a:t>
            </a:r>
            <a:endParaRPr lang="en-US" sz="3200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“the slows”</a:t>
            </a:r>
            <a:endParaRPr lang="en-US" sz="3200" b="1" dirty="0" smtClean="0"/>
          </a:p>
          <a:p>
            <a:r>
              <a:rPr lang="en-US" sz="3200" b="1" dirty="0" smtClean="0"/>
              <a:t>Peninsula Campaign</a:t>
            </a:r>
            <a:endParaRPr lang="en-US" sz="3200" b="1" dirty="0" smtClean="0"/>
          </a:p>
          <a:p>
            <a:r>
              <a:rPr lang="en-US" sz="3200" b="1" dirty="0" smtClean="0"/>
              <a:t>Seven Days’ Battle</a:t>
            </a:r>
          </a:p>
          <a:p>
            <a:r>
              <a:rPr lang="en-US" sz="3200" b="1" dirty="0" smtClean="0"/>
              <a:t>Robert E. Lee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</a:t>
            </a:r>
            <a:r>
              <a:rPr lang="en-US" sz="3200" b="1" dirty="0" smtClean="0"/>
              <a:t>lockade</a:t>
            </a:r>
          </a:p>
          <a:p>
            <a:r>
              <a:rPr lang="en-US" sz="3200" b="1" dirty="0" smtClean="0"/>
              <a:t>b</a:t>
            </a:r>
            <a:r>
              <a:rPr lang="en-US" sz="3200" b="1" dirty="0" smtClean="0"/>
              <a:t>lockade running</a:t>
            </a:r>
            <a:endParaRPr lang="en-US" sz="3200" b="1" dirty="0" smtClean="0"/>
          </a:p>
          <a:p>
            <a:r>
              <a:rPr lang="en-US" sz="3200" b="1" dirty="0" smtClean="0"/>
              <a:t>Ironclads</a:t>
            </a:r>
          </a:p>
          <a:p>
            <a:r>
              <a:rPr lang="en-US" sz="3200" b="1" dirty="0" smtClean="0"/>
              <a:t>Merrimack (Virginia)</a:t>
            </a:r>
          </a:p>
          <a:p>
            <a:r>
              <a:rPr lang="en-US" sz="3200" b="1" dirty="0" smtClean="0"/>
              <a:t>Monitor</a:t>
            </a:r>
            <a:endParaRPr lang="en-US" sz="3200" b="1" dirty="0" smtClean="0"/>
          </a:p>
          <a:p>
            <a:endParaRPr lang="en-US" sz="3200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Second Battle of Bull Run</a:t>
            </a:r>
            <a:endParaRPr lang="en-US" sz="3200" b="1" dirty="0" smtClean="0"/>
          </a:p>
          <a:p>
            <a:r>
              <a:rPr lang="en-US" sz="3200" b="1" dirty="0" smtClean="0"/>
              <a:t>Antietam (1862) (as turning point in the war)</a:t>
            </a:r>
          </a:p>
          <a:p>
            <a:r>
              <a:rPr lang="en-US" sz="3200" b="1" dirty="0" smtClean="0"/>
              <a:t>McClellan loses command</a:t>
            </a:r>
            <a:endParaRPr lang="en-US" sz="3200" b="1" dirty="0" smtClean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Emancipation Proclamation (Jan. </a:t>
            </a:r>
            <a:r>
              <a:rPr lang="en-US" b="1" dirty="0" smtClean="0"/>
              <a:t>1, 1863)</a:t>
            </a:r>
          </a:p>
          <a:p>
            <a:r>
              <a:rPr lang="en-US" sz="2800" b="1" dirty="0" smtClean="0"/>
              <a:t>Thirteenth Amendment (1865)</a:t>
            </a:r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Massachusetts 54</a:t>
            </a:r>
            <a:r>
              <a:rPr lang="en-US" sz="3200" b="1" baseline="30000" dirty="0" smtClean="0"/>
              <a:t>th</a:t>
            </a:r>
            <a:r>
              <a:rPr lang="en-US" sz="3200" b="1" dirty="0" smtClean="0"/>
              <a:t> Regiment</a:t>
            </a:r>
            <a:endParaRPr lang="en-US" sz="3200" b="1" dirty="0" smtClean="0"/>
          </a:p>
          <a:p>
            <a:r>
              <a:rPr lang="en-US" sz="3200" b="1" dirty="0" smtClean="0"/>
              <a:t>Fort Pillow massacre</a:t>
            </a:r>
            <a:endParaRPr lang="en-US" sz="3200" b="1" dirty="0" smtClean="0"/>
          </a:p>
          <a:p>
            <a:r>
              <a:rPr lang="en-US" sz="3200" b="1" dirty="0" smtClean="0"/>
              <a:t>“</a:t>
            </a:r>
            <a:r>
              <a:rPr lang="en-US" sz="3200" b="1" dirty="0" err="1" smtClean="0"/>
              <a:t>homeguards</a:t>
            </a:r>
            <a:r>
              <a:rPr lang="en-US" sz="3200" b="1" dirty="0" smtClean="0"/>
              <a:t>”</a:t>
            </a:r>
            <a:endParaRPr lang="en-US" sz="3200" b="1" dirty="0" smtClean="0"/>
          </a:p>
          <a:p>
            <a:r>
              <a:rPr lang="en-US" sz="3200" b="1" dirty="0" smtClean="0"/>
              <a:t>“the stomach of the Confederacy”</a:t>
            </a:r>
            <a:endParaRPr lang="en-US" b="1" dirty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“intelligent contraband”</a:t>
            </a:r>
            <a:endParaRPr lang="en-US" sz="32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smtClean="0"/>
              <a:t>Battle of Gettysburg, PA (1863)</a:t>
            </a:r>
            <a:endParaRPr lang="en-US" sz="3200" b="1" dirty="0" smtClean="0"/>
          </a:p>
          <a:p>
            <a:r>
              <a:rPr lang="en-US" sz="3200" b="1" dirty="0" smtClean="0"/>
              <a:t>General George Meade</a:t>
            </a:r>
          </a:p>
          <a:p>
            <a:r>
              <a:rPr lang="en-US" sz="3200" b="1" dirty="0" smtClean="0"/>
              <a:t>General George “Pickett’s Charge</a:t>
            </a:r>
            <a:r>
              <a:rPr lang="en-US" sz="3200" b="1" dirty="0" smtClean="0"/>
              <a:t>”</a:t>
            </a:r>
          </a:p>
          <a:p>
            <a:r>
              <a:rPr lang="en-US" sz="3200" b="1" dirty="0" smtClean="0"/>
              <a:t>Gettysburg Address (1863)</a:t>
            </a:r>
            <a:endParaRPr lang="en-US" sz="3200" b="1" dirty="0" smtClean="0"/>
          </a:p>
          <a:p>
            <a:endParaRPr lang="en-US" sz="3200" b="1" dirty="0" smtClean="0"/>
          </a:p>
          <a:p>
            <a:endParaRPr lang="en-US" sz="3200" b="1" dirty="0" smtClean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smtClean="0"/>
              <a:t>General A. E. Burnsides (“sideburns”)</a:t>
            </a:r>
          </a:p>
          <a:p>
            <a:r>
              <a:rPr lang="en-US" sz="3200" b="1" dirty="0" smtClean="0"/>
              <a:t>Fredericksburg</a:t>
            </a:r>
          </a:p>
          <a:p>
            <a:r>
              <a:rPr lang="en-US" sz="3200" b="1" dirty="0" smtClean="0"/>
              <a:t>General Joe Hooker</a:t>
            </a:r>
          </a:p>
          <a:p>
            <a:r>
              <a:rPr lang="en-US" sz="3200" b="1" dirty="0" smtClean="0"/>
              <a:t>“hookers”</a:t>
            </a:r>
          </a:p>
          <a:p>
            <a:r>
              <a:rPr lang="en-US" sz="3200" b="1" dirty="0" smtClean="0"/>
              <a:t>Death of Stonewall Jackson</a:t>
            </a:r>
            <a:endParaRPr lang="en-US" sz="32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U.S. Grant</a:t>
            </a:r>
          </a:p>
          <a:p>
            <a:r>
              <a:rPr lang="en-US" sz="3200" b="1" dirty="0" smtClean="0"/>
              <a:t>“unconditional surrender”</a:t>
            </a:r>
            <a:endParaRPr lang="en-US" sz="3200" b="1" dirty="0" smtClean="0"/>
          </a:p>
          <a:p>
            <a:r>
              <a:rPr lang="en-US" sz="3200" b="1" dirty="0" smtClean="0"/>
              <a:t>David G. Farragut</a:t>
            </a:r>
          </a:p>
          <a:p>
            <a:r>
              <a:rPr lang="en-US" sz="3200" b="1" dirty="0" smtClean="0"/>
              <a:t>New Orleans</a:t>
            </a:r>
            <a:endParaRPr lang="en-US" sz="3200" b="1" dirty="0" smtClean="0"/>
          </a:p>
          <a:p>
            <a:r>
              <a:rPr lang="en-US" sz="3200" b="1" dirty="0" smtClean="0"/>
              <a:t>Vicksburg (1863)</a:t>
            </a:r>
            <a:endParaRPr lang="en-US" sz="3200" b="1" dirty="0" smtClean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Atlanta</a:t>
            </a:r>
            <a:endParaRPr lang="en-US" sz="3200" b="1" dirty="0" smtClean="0"/>
          </a:p>
          <a:p>
            <a:r>
              <a:rPr lang="en-US" sz="3200" b="1" dirty="0" smtClean="0"/>
              <a:t>General William Tecumseh Sherman</a:t>
            </a:r>
          </a:p>
          <a:p>
            <a:r>
              <a:rPr lang="en-US" sz="3200" b="1" dirty="0" smtClean="0"/>
              <a:t>“total war”</a:t>
            </a:r>
            <a:endParaRPr lang="en-US" sz="3200" b="1" dirty="0" smtClean="0"/>
          </a:p>
          <a:p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 fontScale="92500"/>
          </a:bodyPr>
          <a:lstStyle/>
          <a:p>
            <a:r>
              <a:rPr lang="en-US" sz="3200" b="1" dirty="0" smtClean="0"/>
              <a:t>Election of 1864</a:t>
            </a:r>
          </a:p>
          <a:p>
            <a:r>
              <a:rPr lang="en-US" sz="3200" b="1" dirty="0" smtClean="0"/>
              <a:t>Salmon Chase</a:t>
            </a:r>
            <a:endParaRPr lang="en-US" sz="3200" b="1" dirty="0" smtClean="0"/>
          </a:p>
          <a:p>
            <a:r>
              <a:rPr lang="en-US" sz="3200" b="1" dirty="0" smtClean="0"/>
              <a:t>Radical Republicans</a:t>
            </a:r>
          </a:p>
          <a:p>
            <a:r>
              <a:rPr lang="en-US" sz="3200" b="1" dirty="0" smtClean="0"/>
              <a:t>War Democrats</a:t>
            </a:r>
          </a:p>
          <a:p>
            <a:r>
              <a:rPr lang="en-US" sz="3200" b="1" dirty="0" smtClean="0"/>
              <a:t>Peace Democrats</a:t>
            </a:r>
          </a:p>
          <a:p>
            <a:r>
              <a:rPr lang="en-US" sz="3200" b="1" dirty="0" smtClean="0"/>
              <a:t>“Copperheads”</a:t>
            </a:r>
            <a:endParaRPr lang="en-US" sz="3200" b="1" dirty="0" smtClean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 fontScale="92500"/>
          </a:bodyPr>
          <a:lstStyle/>
          <a:p>
            <a:r>
              <a:rPr lang="en-US" sz="3200" b="1" dirty="0" smtClean="0"/>
              <a:t>Clement </a:t>
            </a:r>
            <a:r>
              <a:rPr lang="en-US" sz="3200" b="1" dirty="0" err="1" smtClean="0"/>
              <a:t>Vallandigham</a:t>
            </a:r>
            <a:endParaRPr lang="en-US" sz="3200" b="1" dirty="0" smtClean="0"/>
          </a:p>
          <a:p>
            <a:r>
              <a:rPr lang="en-US" sz="3200" b="1" dirty="0" smtClean="0"/>
              <a:t>General McClellan</a:t>
            </a:r>
            <a:endParaRPr lang="en-US" sz="3200" b="1" dirty="0" smtClean="0"/>
          </a:p>
          <a:p>
            <a:r>
              <a:rPr lang="en-US" sz="3200" b="1" dirty="0" smtClean="0"/>
              <a:t>The Union Party</a:t>
            </a:r>
          </a:p>
          <a:p>
            <a:r>
              <a:rPr lang="en-US" sz="3200" b="1" dirty="0" smtClean="0"/>
              <a:t>Andrew Johnson</a:t>
            </a:r>
          </a:p>
          <a:p>
            <a:r>
              <a:rPr lang="en-US" sz="3200" b="1" dirty="0" smtClean="0"/>
              <a:t>“bayonet vote”</a:t>
            </a:r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Wilderness Campaign</a:t>
            </a:r>
          </a:p>
          <a:p>
            <a:r>
              <a:rPr lang="en-US" sz="3200" b="1" dirty="0" smtClean="0"/>
              <a:t>Richmond, VA</a:t>
            </a:r>
          </a:p>
          <a:p>
            <a:r>
              <a:rPr lang="en-US" sz="3200" b="1" dirty="0" smtClean="0"/>
              <a:t>Appomattox Courthouse surrender (April, 1865)</a:t>
            </a:r>
            <a:endParaRPr lang="en-US" sz="3200" b="1" dirty="0" smtClean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284</TotalTime>
  <Words>275</Words>
  <Application>Microsoft PowerPoint</Application>
  <PresentationFormat>On-screen Show (4:3)</PresentationFormat>
  <Paragraphs>87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Chapter 21 The Furnace of Civil War (1861-1865)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</vt:vector>
  </TitlesOfParts>
  <Company>Legacy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Conquest of the West</dc:title>
  <dc:creator>Charles Vavra User</dc:creator>
  <cp:lastModifiedBy>lehgen</cp:lastModifiedBy>
  <cp:revision>79</cp:revision>
  <dcterms:created xsi:type="dcterms:W3CDTF">2007-10-11T12:10:55Z</dcterms:created>
  <dcterms:modified xsi:type="dcterms:W3CDTF">2008-12-05T20:02:18Z</dcterms:modified>
</cp:coreProperties>
</file>