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E55C6D-6F74-48DC-8021-9562331C18AB}"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299235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55C6D-6F74-48DC-8021-9562331C18AB}"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303452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55C6D-6F74-48DC-8021-9562331C18AB}"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19308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55C6D-6F74-48DC-8021-9562331C18AB}"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95141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E55C6D-6F74-48DC-8021-9562331C18AB}" type="datetimeFigureOut">
              <a:rPr lang="en-US" smtClean="0"/>
              <a:t>1/26/2015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404142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E55C6D-6F74-48DC-8021-9562331C18AB}"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234443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55C6D-6F74-48DC-8021-9562331C18AB}" type="datetimeFigureOut">
              <a:rPr lang="en-US" smtClean="0"/>
              <a:t>1/26/2015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1850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E55C6D-6F74-48DC-8021-9562331C18AB}" type="datetimeFigureOut">
              <a:rPr lang="en-US" smtClean="0"/>
              <a:t>1/26/2015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201037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55C6D-6F74-48DC-8021-9562331C18AB}" type="datetimeFigureOut">
              <a:rPr lang="en-US" smtClean="0"/>
              <a:t>1/26/2015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339338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55C6D-6F74-48DC-8021-9562331C18AB}"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149073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E55C6D-6F74-48DC-8021-9562331C18AB}" type="datetimeFigureOut">
              <a:rPr lang="en-US" smtClean="0"/>
              <a:t>1/26/2015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ABE1-5AFA-4C97-9D1C-B378A82A95F8}" type="slidenum">
              <a:rPr lang="en-US" smtClean="0"/>
              <a:t>‹#›</a:t>
            </a:fld>
            <a:endParaRPr lang="en-US"/>
          </a:p>
        </p:txBody>
      </p:sp>
    </p:spTree>
    <p:extLst>
      <p:ext uri="{BB962C8B-B14F-4D97-AF65-F5344CB8AC3E}">
        <p14:creationId xmlns:p14="http://schemas.microsoft.com/office/powerpoint/2010/main" val="30835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55C6D-6F74-48DC-8021-9562331C18AB}" type="datetimeFigureOut">
              <a:rPr lang="en-US" smtClean="0"/>
              <a:t>1/26/2015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9ABE1-5AFA-4C97-9D1C-B378A82A95F8}" type="slidenum">
              <a:rPr lang="en-US" smtClean="0"/>
              <a:t>‹#›</a:t>
            </a:fld>
            <a:endParaRPr lang="en-US"/>
          </a:p>
        </p:txBody>
      </p:sp>
    </p:spTree>
    <p:extLst>
      <p:ext uri="{BB962C8B-B14F-4D97-AF65-F5344CB8AC3E}">
        <p14:creationId xmlns:p14="http://schemas.microsoft.com/office/powerpoint/2010/main" val="200450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3611" y="4267200"/>
            <a:ext cx="7772400" cy="1470025"/>
          </a:xfrm>
        </p:spPr>
        <p:txBody>
          <a:bodyPr/>
          <a:lstStyle/>
          <a:p>
            <a:r>
              <a:rPr lang="en-US" b="1" dirty="0" smtClean="0"/>
              <a:t>Big Business DBQ (2012)</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411" y="838200"/>
            <a:ext cx="7162800" cy="3581400"/>
          </a:xfrm>
          <a:prstGeom prst="rect">
            <a:avLst/>
          </a:prstGeom>
        </p:spPr>
      </p:pic>
    </p:spTree>
    <p:extLst>
      <p:ext uri="{BB962C8B-B14F-4D97-AF65-F5344CB8AC3E}">
        <p14:creationId xmlns:p14="http://schemas.microsoft.com/office/powerpoint/2010/main" val="129245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Prompt</a:t>
            </a:r>
            <a:endParaRPr lang="en-US" b="1" dirty="0"/>
          </a:p>
        </p:txBody>
      </p:sp>
      <p:sp>
        <p:nvSpPr>
          <p:cNvPr id="4" name="Content Placeholder 3"/>
          <p:cNvSpPr>
            <a:spLocks noGrp="1"/>
          </p:cNvSpPr>
          <p:nvPr>
            <p:ph idx="1"/>
          </p:nvPr>
        </p:nvSpPr>
        <p:spPr/>
        <p:txBody>
          <a:bodyPr/>
          <a:lstStyle/>
          <a:p>
            <a:r>
              <a:rPr lang="en-US" dirty="0" smtClean="0"/>
              <a:t>In the post-Civil War United States, corporations grew significantly in number, size, and influence.  Analyze the impact of big business on the economy and politics and the responses of Americans to these changes.  Confine your answer to the period 1870 to 1900.</a:t>
            </a:r>
            <a:endParaRPr lang="en-US" dirty="0"/>
          </a:p>
        </p:txBody>
      </p:sp>
    </p:spTree>
    <p:extLst>
      <p:ext uri="{BB962C8B-B14F-4D97-AF65-F5344CB8AC3E}">
        <p14:creationId xmlns:p14="http://schemas.microsoft.com/office/powerpoint/2010/main" val="303243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Break Down the Question</a:t>
            </a:r>
            <a:endParaRPr lang="en-US" b="1" dirty="0"/>
          </a:p>
        </p:txBody>
      </p:sp>
      <p:sp>
        <p:nvSpPr>
          <p:cNvPr id="4" name="Content Placeholder 3"/>
          <p:cNvSpPr>
            <a:spLocks noGrp="1"/>
          </p:cNvSpPr>
          <p:nvPr>
            <p:ph idx="1"/>
          </p:nvPr>
        </p:nvSpPr>
        <p:spPr/>
        <p:txBody>
          <a:bodyPr/>
          <a:lstStyle/>
          <a:p>
            <a:r>
              <a:rPr lang="en-US" dirty="0" smtClean="0"/>
              <a:t>Time frame ?</a:t>
            </a:r>
          </a:p>
          <a:p>
            <a:endParaRPr lang="en-US" dirty="0" smtClean="0"/>
          </a:p>
          <a:p>
            <a:r>
              <a:rPr lang="en-US" dirty="0" smtClean="0"/>
              <a:t>Type of question:  Analyze ?</a:t>
            </a:r>
          </a:p>
          <a:p>
            <a:pPr marL="0" indent="0">
              <a:buNone/>
            </a:pPr>
            <a:endParaRPr lang="en-US" dirty="0" smtClean="0"/>
          </a:p>
          <a:p>
            <a:r>
              <a:rPr lang="en-US" dirty="0" smtClean="0"/>
              <a:t>Categories ?</a:t>
            </a:r>
            <a:endParaRPr lang="en-US" dirty="0"/>
          </a:p>
        </p:txBody>
      </p:sp>
    </p:spTree>
    <p:extLst>
      <p:ext uri="{BB962C8B-B14F-4D97-AF65-F5344CB8AC3E}">
        <p14:creationId xmlns:p14="http://schemas.microsoft.com/office/powerpoint/2010/main" val="374554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3112674059"/>
              </p:ext>
            </p:extLst>
          </p:nvPr>
        </p:nvGraphicFramePr>
        <p:xfrm>
          <a:off x="457200" y="457201"/>
          <a:ext cx="8305800" cy="6019800"/>
        </p:xfrm>
        <a:graphic>
          <a:graphicData uri="http://schemas.openxmlformats.org/drawingml/2006/table">
            <a:tbl>
              <a:tblPr firstRow="1" bandRow="1">
                <a:tableStyleId>{5C22544A-7EE6-4342-B048-85BDC9FD1C3A}</a:tableStyleId>
              </a:tblPr>
              <a:tblGrid>
                <a:gridCol w="2768600"/>
                <a:gridCol w="2768600"/>
                <a:gridCol w="2768600"/>
              </a:tblGrid>
              <a:tr h="401320">
                <a:tc>
                  <a:txBody>
                    <a:bodyPr/>
                    <a:lstStyle/>
                    <a:p>
                      <a:pPr algn="ctr"/>
                      <a:r>
                        <a:rPr lang="en-US" dirty="0" smtClean="0"/>
                        <a:t>Impacts</a:t>
                      </a:r>
                      <a:r>
                        <a:rPr lang="en-US" baseline="0" dirty="0" smtClean="0"/>
                        <a:t> (Economic)</a:t>
                      </a:r>
                      <a:endParaRPr lang="en-US" dirty="0"/>
                    </a:p>
                  </a:txBody>
                  <a:tcPr/>
                </a:tc>
                <a:tc>
                  <a:txBody>
                    <a:bodyPr/>
                    <a:lstStyle/>
                    <a:p>
                      <a:pPr algn="ctr"/>
                      <a:r>
                        <a:rPr lang="en-US" dirty="0" smtClean="0"/>
                        <a:t>Impacts (Political)</a:t>
                      </a:r>
                      <a:endParaRPr lang="en-US" dirty="0"/>
                    </a:p>
                  </a:txBody>
                  <a:tcPr/>
                </a:tc>
                <a:tc>
                  <a:txBody>
                    <a:bodyPr/>
                    <a:lstStyle/>
                    <a:p>
                      <a:pPr algn="ctr"/>
                      <a:r>
                        <a:rPr lang="en-US" dirty="0" smtClean="0"/>
                        <a:t>Responses</a:t>
                      </a:r>
                      <a:r>
                        <a:rPr lang="en-US" baseline="0" dirty="0" smtClean="0"/>
                        <a:t> of Americans</a:t>
                      </a:r>
                      <a:endParaRPr lang="en-US" dirty="0"/>
                    </a:p>
                  </a:txBody>
                  <a:tcPr/>
                </a:tc>
              </a:tr>
              <a:tr h="401320">
                <a:tc>
                  <a:txBody>
                    <a:bodyPr/>
                    <a:lstStyle/>
                    <a:p>
                      <a:endParaRPr lang="en-US"/>
                    </a:p>
                  </a:txBody>
                  <a:tcPr/>
                </a:tc>
                <a:tc>
                  <a:txBody>
                    <a:bodyPr/>
                    <a:lstStyle/>
                    <a:p>
                      <a:endParaRPr lang="en-US"/>
                    </a:p>
                  </a:txBody>
                  <a:tcPr/>
                </a:tc>
                <a:tc>
                  <a:txBody>
                    <a:bodyPr/>
                    <a:lstStyle/>
                    <a:p>
                      <a:endParaRPr lang="en-US"/>
                    </a:p>
                  </a:txBody>
                  <a:tcPr/>
                </a:tc>
              </a:tr>
              <a:tr h="401320">
                <a:tc>
                  <a:txBody>
                    <a:bodyPr/>
                    <a:lstStyle/>
                    <a:p>
                      <a:endParaRPr lang="en-US"/>
                    </a:p>
                  </a:txBody>
                  <a:tcPr/>
                </a:tc>
                <a:tc>
                  <a:txBody>
                    <a:bodyPr/>
                    <a:lstStyle/>
                    <a:p>
                      <a:endParaRPr lang="en-US"/>
                    </a:p>
                  </a:txBody>
                  <a:tcPr/>
                </a:tc>
                <a:tc>
                  <a:txBody>
                    <a:bodyPr/>
                    <a:lstStyle/>
                    <a:p>
                      <a:endParaRPr lang="en-US"/>
                    </a:p>
                  </a:txBody>
                  <a:tcPr/>
                </a:tc>
              </a:tr>
              <a:tr h="401320">
                <a:tc>
                  <a:txBody>
                    <a:bodyPr/>
                    <a:lstStyle/>
                    <a:p>
                      <a:endParaRPr lang="en-US"/>
                    </a:p>
                  </a:txBody>
                  <a:tcPr/>
                </a:tc>
                <a:tc>
                  <a:txBody>
                    <a:bodyPr/>
                    <a:lstStyle/>
                    <a:p>
                      <a:endParaRPr lang="en-US"/>
                    </a:p>
                  </a:txBody>
                  <a:tcPr/>
                </a:tc>
                <a:tc>
                  <a:txBody>
                    <a:bodyPr/>
                    <a:lstStyle/>
                    <a:p>
                      <a:endParaRPr lang="en-US"/>
                    </a:p>
                  </a:txBody>
                  <a:tcPr/>
                </a:tc>
              </a:tr>
              <a:tr h="401320">
                <a:tc>
                  <a:txBody>
                    <a:bodyPr/>
                    <a:lstStyle/>
                    <a:p>
                      <a:endParaRPr lang="en-US"/>
                    </a:p>
                  </a:txBody>
                  <a:tcPr/>
                </a:tc>
                <a:tc>
                  <a:txBody>
                    <a:bodyPr/>
                    <a:lstStyle/>
                    <a:p>
                      <a:endParaRPr lang="en-US"/>
                    </a:p>
                  </a:txBody>
                  <a:tcPr/>
                </a:tc>
                <a:tc>
                  <a:txBody>
                    <a:bodyPr/>
                    <a:lstStyle/>
                    <a:p>
                      <a:endParaRPr lang="en-US"/>
                    </a:p>
                  </a:txBody>
                  <a:tcPr/>
                </a:tc>
              </a:tr>
              <a:tr h="401320">
                <a:tc>
                  <a:txBody>
                    <a:bodyPr/>
                    <a:lstStyle/>
                    <a:p>
                      <a:endParaRPr lang="en-US"/>
                    </a:p>
                  </a:txBody>
                  <a:tcPr/>
                </a:tc>
                <a:tc>
                  <a:txBody>
                    <a:bodyPr/>
                    <a:lstStyle/>
                    <a:p>
                      <a:endParaRPr lang="en-US"/>
                    </a:p>
                  </a:txBody>
                  <a:tcPr/>
                </a:tc>
                <a:tc>
                  <a:txBody>
                    <a:bodyPr/>
                    <a:lstStyle/>
                    <a:p>
                      <a:endParaRPr lang="en-US"/>
                    </a:p>
                  </a:txBody>
                  <a:tcPr/>
                </a:tc>
              </a:tr>
              <a:tr h="401320">
                <a:tc>
                  <a:txBody>
                    <a:bodyPr/>
                    <a:lstStyle/>
                    <a:p>
                      <a:endParaRPr lang="en-US"/>
                    </a:p>
                  </a:txBody>
                  <a:tcPr/>
                </a:tc>
                <a:tc>
                  <a:txBody>
                    <a:bodyPr/>
                    <a:lstStyle/>
                    <a:p>
                      <a:endParaRPr lang="en-US"/>
                    </a:p>
                  </a:txBody>
                  <a:tcPr/>
                </a:tc>
                <a:tc>
                  <a:txBody>
                    <a:bodyPr/>
                    <a:lstStyle/>
                    <a:p>
                      <a:endParaRPr lang="en-US"/>
                    </a:p>
                  </a:txBody>
                  <a:tcPr/>
                </a:tc>
              </a:tr>
              <a:tr h="401320">
                <a:tc>
                  <a:txBody>
                    <a:bodyPr/>
                    <a:lstStyle/>
                    <a:p>
                      <a:endParaRPr lang="en-US"/>
                    </a:p>
                  </a:txBody>
                  <a:tcPr/>
                </a:tc>
                <a:tc>
                  <a:txBody>
                    <a:bodyPr/>
                    <a:lstStyle/>
                    <a:p>
                      <a:endParaRPr lang="en-US" dirty="0"/>
                    </a:p>
                  </a:txBody>
                  <a:tcPr/>
                </a:tc>
                <a:tc>
                  <a:txBody>
                    <a:bodyPr/>
                    <a:lstStyle/>
                    <a:p>
                      <a:endParaRPr lang="en-US" dirty="0"/>
                    </a:p>
                  </a:txBody>
                  <a:tcPr/>
                </a:tc>
              </a:tr>
              <a:tr h="401320">
                <a:tc>
                  <a:txBody>
                    <a:bodyPr/>
                    <a:lstStyle/>
                    <a:p>
                      <a:endParaRPr lang="en-US"/>
                    </a:p>
                  </a:txBody>
                  <a:tcPr/>
                </a:tc>
                <a:tc>
                  <a:txBody>
                    <a:bodyPr/>
                    <a:lstStyle/>
                    <a:p>
                      <a:endParaRPr lang="en-US" dirty="0"/>
                    </a:p>
                  </a:txBody>
                  <a:tcPr/>
                </a:tc>
                <a:tc>
                  <a:txBody>
                    <a:bodyPr/>
                    <a:lstStyle/>
                    <a:p>
                      <a:endParaRPr lang="en-US" dirty="0"/>
                    </a:p>
                  </a:txBody>
                  <a:tcPr/>
                </a:tc>
              </a:tr>
              <a:tr h="401320">
                <a:tc>
                  <a:txBody>
                    <a:bodyPr/>
                    <a:lstStyle/>
                    <a:p>
                      <a:endParaRPr lang="en-US"/>
                    </a:p>
                  </a:txBody>
                  <a:tcPr/>
                </a:tc>
                <a:tc>
                  <a:txBody>
                    <a:bodyPr/>
                    <a:lstStyle/>
                    <a:p>
                      <a:endParaRPr lang="en-US"/>
                    </a:p>
                  </a:txBody>
                  <a:tcPr/>
                </a:tc>
                <a:tc>
                  <a:txBody>
                    <a:bodyPr/>
                    <a:lstStyle/>
                    <a:p>
                      <a:endParaRPr lang="en-US" dirty="0"/>
                    </a:p>
                  </a:txBody>
                  <a:tcPr/>
                </a:tc>
              </a:tr>
              <a:tr h="401320">
                <a:tc>
                  <a:txBody>
                    <a:bodyPr/>
                    <a:lstStyle/>
                    <a:p>
                      <a:endParaRPr lang="en-US"/>
                    </a:p>
                  </a:txBody>
                  <a:tcPr/>
                </a:tc>
                <a:tc>
                  <a:txBody>
                    <a:bodyPr/>
                    <a:lstStyle/>
                    <a:p>
                      <a:endParaRPr lang="en-US"/>
                    </a:p>
                  </a:txBody>
                  <a:tcPr/>
                </a:tc>
                <a:tc>
                  <a:txBody>
                    <a:bodyPr/>
                    <a:lstStyle/>
                    <a:p>
                      <a:endParaRPr lang="en-US" dirty="0"/>
                    </a:p>
                  </a:txBody>
                  <a:tcPr/>
                </a:tc>
              </a:tr>
              <a:tr h="401320">
                <a:tc>
                  <a:txBody>
                    <a:bodyPr/>
                    <a:lstStyle/>
                    <a:p>
                      <a:endParaRPr lang="en-US"/>
                    </a:p>
                  </a:txBody>
                  <a:tcPr/>
                </a:tc>
                <a:tc>
                  <a:txBody>
                    <a:bodyPr/>
                    <a:lstStyle/>
                    <a:p>
                      <a:endParaRPr lang="en-US" dirty="0"/>
                    </a:p>
                  </a:txBody>
                  <a:tcPr/>
                </a:tc>
                <a:tc>
                  <a:txBody>
                    <a:bodyPr/>
                    <a:lstStyle/>
                    <a:p>
                      <a:endParaRPr lang="en-US" dirty="0"/>
                    </a:p>
                  </a:txBody>
                  <a:tcPr/>
                </a:tc>
              </a:tr>
              <a:tr h="401320">
                <a:tc>
                  <a:txBody>
                    <a:bodyPr/>
                    <a:lstStyle/>
                    <a:p>
                      <a:endParaRPr lang="en-US"/>
                    </a:p>
                  </a:txBody>
                  <a:tcPr/>
                </a:tc>
                <a:tc>
                  <a:txBody>
                    <a:bodyPr/>
                    <a:lstStyle/>
                    <a:p>
                      <a:endParaRPr lang="en-US" dirty="0"/>
                    </a:p>
                  </a:txBody>
                  <a:tcPr/>
                </a:tc>
                <a:tc>
                  <a:txBody>
                    <a:bodyPr/>
                    <a:lstStyle/>
                    <a:p>
                      <a:endParaRPr lang="en-US" dirty="0"/>
                    </a:p>
                  </a:txBody>
                  <a:tcPr/>
                </a:tc>
              </a:tr>
              <a:tr h="401320">
                <a:tc>
                  <a:txBody>
                    <a:bodyPr/>
                    <a:lstStyle/>
                    <a:p>
                      <a:endParaRPr lang="en-US"/>
                    </a:p>
                  </a:txBody>
                  <a:tcPr/>
                </a:tc>
                <a:tc>
                  <a:txBody>
                    <a:bodyPr/>
                    <a:lstStyle/>
                    <a:p>
                      <a:endParaRPr lang="en-US" dirty="0"/>
                    </a:p>
                  </a:txBody>
                  <a:tcPr/>
                </a:tc>
                <a:tc>
                  <a:txBody>
                    <a:bodyPr/>
                    <a:lstStyle/>
                    <a:p>
                      <a:endParaRPr lang="en-US" dirty="0"/>
                    </a:p>
                  </a:txBody>
                  <a:tcPr/>
                </a:tc>
              </a:tr>
              <a:tr h="40132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700262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81</Words>
  <Application>Microsoft Office PowerPoint</Application>
  <PresentationFormat>On-screen Show (4:3)</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Big Business DBQ (2012)</vt:lpstr>
      <vt:lpstr>Prompt</vt:lpstr>
      <vt:lpstr>Break Down the Question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Business DBQ (2012)</dc:title>
  <dc:creator>.</dc:creator>
  <cp:lastModifiedBy>Matthew Cirbo</cp:lastModifiedBy>
  <cp:revision>2</cp:revision>
  <dcterms:created xsi:type="dcterms:W3CDTF">2014-01-27T16:36:32Z</dcterms:created>
  <dcterms:modified xsi:type="dcterms:W3CDTF">2015-01-26T17:01:25Z</dcterms:modified>
</cp:coreProperties>
</file>