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  <p:sldId id="267" r:id="rId3"/>
    <p:sldId id="268" r:id="rId4"/>
    <p:sldId id="270" r:id="rId5"/>
    <p:sldId id="271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0"/>
            <a:ext cx="8610600" cy="259502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APUSH Review: Pools, Integrations, and Interlocking Directorates!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486400"/>
            <a:ext cx="6553200" cy="838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Everything You Need To </a:t>
            </a:r>
            <a:r>
              <a:rPr lang="en-US" dirty="0"/>
              <a:t>K</a:t>
            </a:r>
            <a:r>
              <a:rPr lang="en-US" dirty="0" smtClean="0"/>
              <a:t>now </a:t>
            </a:r>
            <a:r>
              <a:rPr lang="en-US" dirty="0"/>
              <a:t>A</a:t>
            </a:r>
            <a:r>
              <a:rPr lang="en-US" dirty="0" smtClean="0"/>
              <a:t>bout Business Practices To Succeed In APUSH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0833 -0.04444 L -0.00833 -0.11667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pPr algn="ctr"/>
            <a:r>
              <a:rPr lang="en-US" dirty="0" smtClean="0"/>
              <a:t>Pools!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it?</a:t>
            </a:r>
          </a:p>
          <a:p>
            <a:pPr marL="800100" lvl="1" indent="-342900"/>
            <a:r>
              <a:rPr lang="en-US" dirty="0" smtClean="0"/>
              <a:t>Firms agreed to divide an area amongst themselves</a:t>
            </a:r>
          </a:p>
          <a:p>
            <a:pPr marL="800100" lvl="1" indent="-342900"/>
            <a:r>
              <a:rPr lang="en-US" dirty="0" smtClean="0"/>
              <a:t>Share in the profits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Used by Railroads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Outlawed by the Interstate Commerce Act (1887)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File:US-InterstateCommerceCommission-Se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3086"/>
            <a:ext cx="5711825" cy="57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How times have changed U. Keppler 1914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947" y="573087"/>
            <a:ext cx="3634105" cy="5711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91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pPr algn="ctr"/>
            <a:r>
              <a:rPr lang="en-US" dirty="0" smtClean="0"/>
              <a:t>Vertical integration!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Made popular by Andrew Carnegie and his steel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vertical integration?</a:t>
            </a:r>
          </a:p>
          <a:p>
            <a:pPr marL="800100" lvl="1" indent="-342900"/>
            <a:r>
              <a:rPr lang="en-US" dirty="0" smtClean="0"/>
              <a:t>When a business controls ALL aspects of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</a:p>
          <a:p>
            <a:pPr marL="800100" lvl="1" indent="-342900"/>
            <a:r>
              <a:rPr lang="en-US" dirty="0" smtClean="0"/>
              <a:t>Carnegie Steel – Controlled production from beginning to the end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Why was this used?</a:t>
            </a:r>
          </a:p>
          <a:p>
            <a:pPr marL="800100" lvl="1" indent="-342900"/>
            <a:r>
              <a:rPr lang="en-US" dirty="0" smtClean="0"/>
              <a:t>Reduce costs, keep everything “in house”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Was this legal?</a:t>
            </a:r>
          </a:p>
          <a:p>
            <a:pPr marL="800100" lvl="1" indent="-342900"/>
            <a:r>
              <a:rPr lang="en-US" dirty="0" smtClean="0"/>
              <a:t>Yes!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File:Andrew Carnegie in National Portrait Gallery IMG 444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237" y="578802"/>
            <a:ext cx="4073525" cy="570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Carnegie-Illinois Steel furnace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05" y="578802"/>
            <a:ext cx="4441190" cy="5700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05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pPr algn="ctr"/>
            <a:r>
              <a:rPr lang="en-US" dirty="0" smtClean="0"/>
              <a:t>Horizontal integration!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Popularized by John D. Rockefeller and his Standard Oil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it?</a:t>
            </a:r>
          </a:p>
          <a:p>
            <a:pPr marL="800100" lvl="1" indent="-342900"/>
            <a:r>
              <a:rPr lang="en-US" dirty="0" smtClean="0"/>
              <a:t>All businesses within an industry join together and create a monopoly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  <a:p>
            <a:pPr marL="800100" lvl="1" indent="-342900"/>
            <a:r>
              <a:rPr lang="en-US" dirty="0" smtClean="0"/>
              <a:t>Rockefeller’s Standard Oil</a:t>
            </a:r>
          </a:p>
          <a:p>
            <a:pPr marL="800100" lvl="1" indent="-342900"/>
            <a:r>
              <a:rPr lang="en-US" dirty="0" smtClean="0"/>
              <a:t>Controlled most of the oil industry at one time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Was this legal?</a:t>
            </a:r>
          </a:p>
          <a:p>
            <a:pPr marL="800100" lvl="1" indent="-342900"/>
            <a:r>
              <a:rPr lang="en-US" dirty="0" smtClean="0"/>
              <a:t>Eventually, no!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File:John D. Rockefeller 188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910" y="1107440"/>
            <a:ext cx="3218180" cy="46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Standard Oil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195" y="857885"/>
            <a:ext cx="6531610" cy="5142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File:Standard Oil Logo.sv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250" y="158404"/>
            <a:ext cx="4595495" cy="664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8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pPr algn="ctr"/>
            <a:r>
              <a:rPr lang="en-US" dirty="0" smtClean="0"/>
              <a:t>Interlocking Directorates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Popularized by J.P. Morgan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are interlocking directorates?</a:t>
            </a:r>
            <a:endParaRPr lang="en-US" dirty="0"/>
          </a:p>
          <a:p>
            <a:pPr marL="800100" lvl="1" indent="-342900"/>
            <a:r>
              <a:rPr lang="en-US" dirty="0" smtClean="0"/>
              <a:t>When a board of director serves on the board of multiple, competing, companies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  <a:p>
            <a:pPr marL="800100" lvl="1" indent="-342900"/>
            <a:r>
              <a:rPr lang="en-US" dirty="0" smtClean="0"/>
              <a:t>JP Morgan and the banking industry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was this used?</a:t>
            </a:r>
          </a:p>
          <a:p>
            <a:pPr marL="800100" lvl="1" indent="-342900"/>
            <a:r>
              <a:rPr lang="en-US" dirty="0" smtClean="0"/>
              <a:t>Can control multiple businesses in the same industry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Was this legal?</a:t>
            </a:r>
          </a:p>
          <a:p>
            <a:pPr marL="800100" lvl="1" indent="-342900"/>
            <a:r>
              <a:rPr lang="en-US" dirty="0" smtClean="0"/>
              <a:t>Clayton Antitrust Act prohibited this in the same industries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File:JohnPierpontMorg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"/>
            <a:ext cx="2189018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957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533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8229600" cy="4762033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my channel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Ideas for videos?</a:t>
            </a:r>
          </a:p>
          <a:p>
            <a:pPr lvl="1"/>
            <a:r>
              <a:rPr lang="en-US" dirty="0"/>
              <a:t>Leave in comments</a:t>
            </a:r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663007">
            <a:off x="604110" y="4546118"/>
            <a:ext cx="3124200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</a:p>
          <a:p>
            <a:pPr algn="ctr"/>
            <a:r>
              <a:rPr lang="en-US" dirty="0" smtClean="0"/>
              <a:t>Down here!</a:t>
            </a:r>
            <a:endParaRPr lang="en-US" dirty="0"/>
          </a:p>
        </p:txBody>
      </p:sp>
      <p:pic>
        <p:nvPicPr>
          <p:cNvPr id="5" name="Picture 4" descr="File:JohnPierpontMorg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00400"/>
            <a:ext cx="3103418" cy="3657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ular Callout 5"/>
          <p:cNvSpPr/>
          <p:nvPr/>
        </p:nvSpPr>
        <p:spPr>
          <a:xfrm>
            <a:off x="4114800" y="3429000"/>
            <a:ext cx="1981200" cy="1447800"/>
          </a:xfrm>
          <a:prstGeom prst="wedgeRoundRectCallout">
            <a:avLst>
              <a:gd name="adj1" fmla="val 102244"/>
              <a:gd name="adj2" fmla="val 347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not illegal to subscribe…..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739</TotalTime>
  <Words>253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Wingdings 2</vt:lpstr>
      <vt:lpstr>Essential</vt:lpstr>
      <vt:lpstr>APUSH Review: Pools, Integrations, and Interlocking Directorates!</vt:lpstr>
      <vt:lpstr>Pools!</vt:lpstr>
      <vt:lpstr>Vertical integration!</vt:lpstr>
      <vt:lpstr>Horizontal integration!</vt:lpstr>
      <vt:lpstr>Interlocking Directorates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Treaty of Versailles</dc:title>
  <dc:creator>Adam</dc:creator>
  <cp:lastModifiedBy>Ashley E Cirbo</cp:lastModifiedBy>
  <cp:revision>50</cp:revision>
  <dcterms:created xsi:type="dcterms:W3CDTF">2013-09-22T01:28:49Z</dcterms:created>
  <dcterms:modified xsi:type="dcterms:W3CDTF">2015-02-14T19:11:34Z</dcterms:modified>
</cp:coreProperties>
</file>