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0"/>
  </p:handoutMasterIdLst>
  <p:sldIdLst>
    <p:sldId id="256" r:id="rId2"/>
    <p:sldId id="257" r:id="rId3"/>
    <p:sldId id="262" r:id="rId4"/>
    <p:sldId id="259" r:id="rId5"/>
    <p:sldId id="263" r:id="rId6"/>
    <p:sldId id="264" r:id="rId7"/>
    <p:sldId id="258" r:id="rId8"/>
    <p:sldId id="260" r:id="rId9"/>
    <p:sldId id="265" r:id="rId10"/>
    <p:sldId id="261" r:id="rId11"/>
    <p:sldId id="266" r:id="rId12"/>
    <p:sldId id="268" r:id="rId13"/>
    <p:sldId id="267" r:id="rId14"/>
    <p:sldId id="272" r:id="rId15"/>
    <p:sldId id="270" r:id="rId16"/>
    <p:sldId id="269" r:id="rId17"/>
    <p:sldId id="273" r:id="rId18"/>
    <p:sldId id="276" r:id="rId19"/>
    <p:sldId id="274" r:id="rId20"/>
    <p:sldId id="275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23A64-E173-49F2-BB01-61206202C114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1891B-1814-4E66-B41F-333BA8EA0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30EB08D-508D-47B9-BE08-6E62E4CBDD4E}" type="datetimeFigureOut">
              <a:rPr lang="en-US" smtClean="0"/>
              <a:pPr/>
              <a:t>2/3/2015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AD580E6-101D-4735-9CA9-445D1DCCA1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of the west!!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Steel plow</a:t>
            </a:r>
            <a:endParaRPr lang="en-US" dirty="0"/>
          </a:p>
        </p:txBody>
      </p:sp>
      <p:pic>
        <p:nvPicPr>
          <p:cNvPr id="4" name="Content Placeholder 3" descr="johndeere-par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7050" y="1854994"/>
            <a:ext cx="5702300" cy="3924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Steel plow</a:t>
            </a:r>
            <a:endParaRPr lang="en-US" dirty="0"/>
          </a:p>
        </p:txBody>
      </p:sp>
      <p:pic>
        <p:nvPicPr>
          <p:cNvPr id="4" name="Content Placeholder 3" descr="breaking_plow_sep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286000"/>
            <a:ext cx="7095796" cy="31599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Steel plow</a:t>
            </a:r>
            <a:endParaRPr lang="en-US" dirty="0"/>
          </a:p>
        </p:txBody>
      </p:sp>
      <p:pic>
        <p:nvPicPr>
          <p:cNvPr id="4" name="Content Placeholder 3" descr="steelplow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9939" y="1676400"/>
            <a:ext cx="7208963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Prairie condition: Hailstorms and freezing weather</a:t>
            </a:r>
          </a:p>
          <a:p>
            <a:r>
              <a:rPr lang="en-US" dirty="0" smtClean="0"/>
              <a:t>Farming problem: Your crops would be damaged and killed by the harsh weather before you could harvest.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grain and swept it onto a platform, from which it could be raked off to the ground and then bundled.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reaper</a:t>
            </a:r>
            <a:endParaRPr lang="en-US" dirty="0"/>
          </a:p>
        </p:txBody>
      </p:sp>
      <p:pic>
        <p:nvPicPr>
          <p:cNvPr id="4" name="Content Placeholder 3" descr="gal_technology_reaperl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371600"/>
            <a:ext cx="6781800" cy="52024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Reaper</a:t>
            </a:r>
            <a:endParaRPr lang="en-US" dirty="0"/>
          </a:p>
        </p:txBody>
      </p:sp>
      <p:pic>
        <p:nvPicPr>
          <p:cNvPr id="8" name="Content Placeholder 7" descr="zpage15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2546" y="1554163"/>
            <a:ext cx="8431307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Steel windmill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Prairie condition: Dry land, unpredictable rainfall.</a:t>
            </a:r>
          </a:p>
          <a:p>
            <a:r>
              <a:rPr lang="en-US" dirty="0" smtClean="0"/>
              <a:t>Farming problem: It was difficult to water or irrigate crops.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Steel Windmill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Catch wind to pump water from underground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Steel Windmill</a:t>
            </a:r>
            <a:endParaRPr lang="en-US" dirty="0"/>
          </a:p>
        </p:txBody>
      </p:sp>
      <p:pic>
        <p:nvPicPr>
          <p:cNvPr id="4" name="Content Placeholder 3" descr="image0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1800" y="1143000"/>
            <a:ext cx="3048000" cy="54206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 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Prairie condition: Great plains was a prairie, and has almost no trees.</a:t>
            </a:r>
          </a:p>
          <a:p>
            <a:r>
              <a:rPr lang="en-US" dirty="0" smtClean="0"/>
              <a:t>Farming problem: There was no timber for making fences, so cattle and buffalo would trample or eat your corps.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Steel Windmill</a:t>
            </a:r>
            <a:endParaRPr lang="en-US" dirty="0"/>
          </a:p>
        </p:txBody>
      </p:sp>
      <p:pic>
        <p:nvPicPr>
          <p:cNvPr id="4" name="Content Placeholder 3" descr="work_7052199_2_flat,550x550,075,f_woodmanse-steel-windmi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38174" y="1554163"/>
            <a:ext cx="3020051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1830 - About 250-300 labor-hours required to produce 100 bushels (5 acres) of wheat with walking plow, brush harrow, hand broadcast of seed, sickle, and flail</a:t>
            </a:r>
          </a:p>
          <a:p>
            <a:r>
              <a:rPr lang="en-US" dirty="0" smtClean="0"/>
              <a:t>1890 - 40-50 labor-hours required to produce 100 bushels (5 acres) of wheat with gang plow, seeder, harrow, binder, thresher, wagons, and horses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Prairie condition: Far from cities of the East and Mississippi River Valley</a:t>
            </a:r>
          </a:p>
          <a:p>
            <a:r>
              <a:rPr lang="en-US" dirty="0" smtClean="0"/>
              <a:t>Farming Problem: You were isolated from friends, family and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Transmitted electric signals over wires from location to location that translated into a message</a:t>
            </a:r>
          </a:p>
          <a:p>
            <a:r>
              <a:rPr lang="en-US" dirty="0" smtClean="0"/>
              <a:t>Morse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Telegraph</a:t>
            </a:r>
            <a:endParaRPr lang="en-US" dirty="0"/>
          </a:p>
        </p:txBody>
      </p:sp>
      <p:pic>
        <p:nvPicPr>
          <p:cNvPr id="4" name="Content Placeholder 3" descr="telegraph-key-photodisc-17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1" y="2057400"/>
            <a:ext cx="5993582" cy="349038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Telegraph</a:t>
            </a:r>
            <a:endParaRPr lang="en-US" dirty="0"/>
          </a:p>
        </p:txBody>
      </p:sp>
      <p:pic>
        <p:nvPicPr>
          <p:cNvPr id="4" name="Content Placeholder 3" descr="telegraph-lines-running-alongside-a-railway-at-a-remote-station-in-the-great-plains-of-americ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7401" y="1981199"/>
            <a:ext cx="5038724" cy="377904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railroad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Prairie condition: Far from cities of the East and Mississippi River Valley</a:t>
            </a:r>
          </a:p>
          <a:p>
            <a:r>
              <a:rPr lang="en-US" dirty="0" smtClean="0"/>
              <a:t>Farming Problem: It was hard to get out West by covered wagon, and hard to get products out there</a:t>
            </a:r>
          </a:p>
          <a:p>
            <a:r>
              <a:rPr lang="en-US" dirty="0" smtClean="0"/>
              <a:t>Cut time, and cost to ship items down dramatically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Railroad</a:t>
            </a:r>
            <a:endParaRPr lang="en-US" dirty="0"/>
          </a:p>
        </p:txBody>
      </p:sp>
      <p:pic>
        <p:nvPicPr>
          <p:cNvPr id="4" name="Content Placeholder 3" descr="0000036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905000"/>
            <a:ext cx="5870687" cy="3976917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Railroad</a:t>
            </a:r>
            <a:endParaRPr lang="en-US" dirty="0"/>
          </a:p>
        </p:txBody>
      </p:sp>
      <p:pic>
        <p:nvPicPr>
          <p:cNvPr id="6" name="Content Placeholder 5" descr="gold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752600"/>
            <a:ext cx="6576383" cy="402171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 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Greatly altered life in the west!</a:t>
            </a:r>
          </a:p>
          <a:p>
            <a:r>
              <a:rPr lang="en-US" dirty="0" smtClean="0"/>
              <a:t>Without fencing, cattle were able to graze freely, and they had to compete for food/water.</a:t>
            </a:r>
          </a:p>
          <a:p>
            <a:r>
              <a:rPr lang="en-US" dirty="0" smtClean="0"/>
              <a:t>Without fencing, farming and ranching opportunities would be very limited.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Barbed Wire</a:t>
            </a:r>
            <a:endParaRPr lang="en-US" dirty="0"/>
          </a:p>
        </p:txBody>
      </p:sp>
      <p:pic>
        <p:nvPicPr>
          <p:cNvPr id="4" name="Content Placeholder 3" descr="TPNP%20prair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74590" y="1554163"/>
            <a:ext cx="7547219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Barbed Wire</a:t>
            </a:r>
            <a:endParaRPr lang="en-US" dirty="0"/>
          </a:p>
        </p:txBody>
      </p:sp>
      <p:pic>
        <p:nvPicPr>
          <p:cNvPr id="4" name="Content Placeholder 3" descr="px-Barbed_wire_ps_2C_Melbourne_Museu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6858000" cy="51572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Barbed Wire</a:t>
            </a:r>
            <a:endParaRPr lang="en-US" dirty="0"/>
          </a:p>
        </p:txBody>
      </p:sp>
      <p:pic>
        <p:nvPicPr>
          <p:cNvPr id="4" name="Content Placeholder 3" descr="barbedwi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636044"/>
            <a:ext cx="5486400" cy="236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Barbed wire</a:t>
            </a:r>
            <a:endParaRPr lang="en-US" dirty="0"/>
          </a:p>
        </p:txBody>
      </p:sp>
      <p:pic>
        <p:nvPicPr>
          <p:cNvPr id="4" name="Content Placeholder 3" descr="6581367-0-lar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503840"/>
            <a:ext cx="6705600" cy="53541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Barb wire</a:t>
            </a:r>
            <a:endParaRPr lang="en-US" dirty="0"/>
          </a:p>
        </p:txBody>
      </p:sp>
      <p:pic>
        <p:nvPicPr>
          <p:cNvPr id="4" name="Content Placeholder 3" descr="Barb-Wire-Fenc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1" y="1447800"/>
            <a:ext cx="7594838" cy="50600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Steel plow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Prairie condition: The soil of the great Plains is hard and full of roots and rocks.</a:t>
            </a:r>
          </a:p>
          <a:p>
            <a:r>
              <a:rPr lang="en-US" dirty="0" smtClean="0"/>
              <a:t>Farming problem it took a lot of time and effort to plant your crops.</a:t>
            </a:r>
          </a:p>
          <a:p>
            <a:r>
              <a:rPr lang="en-US" dirty="0" smtClean="0"/>
              <a:t>Also referred to as Grasshopper plows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189</TotalTime>
  <Words>384</Words>
  <Application>Microsoft Office PowerPoint</Application>
  <PresentationFormat>On-screen Show (4:3)</PresentationFormat>
  <Paragraphs>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Franklin Gothic Book</vt:lpstr>
      <vt:lpstr>Franklin Gothic Medium</vt:lpstr>
      <vt:lpstr>Wingdings 2</vt:lpstr>
      <vt:lpstr>Trek</vt:lpstr>
      <vt:lpstr>Technology of the west!!</vt:lpstr>
      <vt:lpstr>Barb wire</vt:lpstr>
      <vt:lpstr>Barb wire</vt:lpstr>
      <vt:lpstr>Barbed Wire</vt:lpstr>
      <vt:lpstr>Barbed Wire</vt:lpstr>
      <vt:lpstr>Barbed Wire</vt:lpstr>
      <vt:lpstr>Barbed wire</vt:lpstr>
      <vt:lpstr>Barb wire</vt:lpstr>
      <vt:lpstr>Steel plow</vt:lpstr>
      <vt:lpstr>Steel plow</vt:lpstr>
      <vt:lpstr>Steel plow</vt:lpstr>
      <vt:lpstr>Steel plow</vt:lpstr>
      <vt:lpstr>Reaper</vt:lpstr>
      <vt:lpstr>Reaper</vt:lpstr>
      <vt:lpstr>reaper</vt:lpstr>
      <vt:lpstr>Reaper</vt:lpstr>
      <vt:lpstr>Steel windmill</vt:lpstr>
      <vt:lpstr>Steel Windmill</vt:lpstr>
      <vt:lpstr>Steel Windmill</vt:lpstr>
      <vt:lpstr>Steel Windmill</vt:lpstr>
      <vt:lpstr>PowerPoint Presentation</vt:lpstr>
      <vt:lpstr>Telegraph</vt:lpstr>
      <vt:lpstr>Telegraph</vt:lpstr>
      <vt:lpstr>Telegraph</vt:lpstr>
      <vt:lpstr>Telegraph</vt:lpstr>
      <vt:lpstr>railroad</vt:lpstr>
      <vt:lpstr>Railroad</vt:lpstr>
      <vt:lpstr>Railroad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of the west!!</dc:title>
  <dc:creator>.</dc:creator>
  <cp:lastModifiedBy>Matthew Cirbo</cp:lastModifiedBy>
  <cp:revision>22</cp:revision>
  <dcterms:created xsi:type="dcterms:W3CDTF">2011-09-27T14:54:18Z</dcterms:created>
  <dcterms:modified xsi:type="dcterms:W3CDTF">2015-02-03T18:49:37Z</dcterms:modified>
</cp:coreProperties>
</file>