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7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761" autoAdjust="0"/>
  </p:normalViewPr>
  <p:slideViewPr>
    <p:cSldViewPr>
      <p:cViewPr varScale="1">
        <p:scale>
          <a:sx n="84" d="100"/>
          <a:sy n="84" d="100"/>
        </p:scale>
        <p:origin x="-1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2EDEA0B-D821-4A33-99A5-95FECD511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A7C1069-65F7-4846-99A8-CA48FF940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E2577-74C7-463D-9475-B8D21FD25E72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044D-83C3-48EF-B49C-E6C21521F76E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5BB-F366-474F-B5AB-4CFD776FC4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173F-0961-4139-AD74-8BE529408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A72-FD20-49D9-8C88-9DAA5296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BB0F-097E-40DE-8AEF-95B91AA8E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B7479F-6E00-45A0-BA15-5A2DAACD2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4B-668B-4218-A3D8-80A5D8E5E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6D31-5FD8-4540-B57D-AD5A89FF8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82FB-3186-42AA-A0B3-E96B1096E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83E-A19B-4F6B-89BB-952212DC0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ACB9-AA09-4796-BF73-12F6BD7A2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9B5-4739-450F-8845-66020FEB73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B3F706-4FAE-4C3D-8BFA-0D55AD22C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382000" cy="36576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PLANTING OF ENGLISH AMERICA</a:t>
            </a:r>
            <a:br>
              <a:rPr lang="en-US" dirty="0" smtClean="0"/>
            </a:br>
            <a:r>
              <a:rPr lang="en-US" dirty="0" smtClean="0"/>
              <a:t>1500-1733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609600"/>
            <a:ext cx="6477000" cy="10668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820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King Henry VIII (1530s)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Queen </a:t>
            </a:r>
            <a:r>
              <a:rPr lang="en-US" sz="3200" b="1" dirty="0" smtClean="0"/>
              <a:t>Elizabeth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/>
              <a:t>Sir Walter Raleigh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Roanoke (The “Lost Colony”</a:t>
            </a:r>
            <a:r>
              <a:rPr lang="en-US" sz="3200" b="1" dirty="0" smtClean="0"/>
              <a:t>)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r>
              <a:rPr lang="en-US" sz="3200" b="1" dirty="0"/>
              <a:t>primogeniture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joint-stock company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Virginia </a:t>
            </a:r>
            <a:r>
              <a:rPr lang="en-US" sz="3200" b="1" dirty="0" smtClean="0"/>
              <a:t>Company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382000" cy="4343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King </a:t>
            </a:r>
            <a:r>
              <a:rPr lang="en-US" sz="3200" b="1" dirty="0"/>
              <a:t>James I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Jamestown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“rights of Englishmen</a:t>
            </a:r>
            <a:r>
              <a:rPr lang="en-US" sz="3200" b="1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John </a:t>
            </a:r>
            <a:r>
              <a:rPr lang="en-US" sz="3200" b="1" dirty="0"/>
              <a:t>Smith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“starving time</a:t>
            </a:r>
            <a:r>
              <a:rPr lang="en-US" sz="3200" b="1" dirty="0" smtClean="0"/>
              <a:t>”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 smtClean="0"/>
              <a:t>Tobacco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Anglo-Powhatan </a:t>
            </a:r>
            <a:r>
              <a:rPr lang="en-US" sz="3200" b="1" dirty="0" smtClean="0"/>
              <a:t>Wars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House of </a:t>
            </a:r>
            <a:r>
              <a:rPr lang="en-US" sz="3200" b="1" dirty="0" smtClean="0"/>
              <a:t>Burgesses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382000" cy="274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Maryland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Lord Baltimore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refuge for Catholics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Act of </a:t>
            </a:r>
            <a:r>
              <a:rPr lang="en-US" sz="3200" b="1" dirty="0" smtClean="0"/>
              <a:t>Toleration</a:t>
            </a: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" y="1600200"/>
            <a:ext cx="83058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“rich man’s crop”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West Indies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Carolina (1670)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Barbados slave codes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Charlestown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20" y="304800"/>
            <a:ext cx="681228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83058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Georgia (1733)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James Oglethorpe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Savannah</a:t>
            </a:r>
          </a:p>
          <a:p>
            <a:pPr>
              <a:lnSpc>
                <a:spcPct val="90000"/>
              </a:lnSpc>
            </a:pPr>
            <a:r>
              <a:rPr lang="en-US" sz="3200" b="1" dirty="0" smtClean="0"/>
              <a:t>“buffer”</a:t>
            </a:r>
          </a:p>
          <a:p>
            <a:pPr>
              <a:lnSpc>
                <a:spcPct val="90000"/>
              </a:lnSpc>
            </a:pPr>
            <a:endParaRPr lang="en-US" sz="3200" b="1" dirty="0" smtClean="0"/>
          </a:p>
          <a:p>
            <a:pPr>
              <a:lnSpc>
                <a:spcPct val="90000"/>
              </a:lnSpc>
            </a:pPr>
            <a:endParaRPr lang="en-US" sz="3200" b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801</TotalTime>
  <Words>117</Words>
  <Application>Microsoft Macintosh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 Chapter 2  THE PLANTING OF ENGLISH AMERICA 1500-1733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Matthew Cirbo</cp:lastModifiedBy>
  <cp:revision>151</cp:revision>
  <dcterms:created xsi:type="dcterms:W3CDTF">2007-10-11T12:10:55Z</dcterms:created>
  <dcterms:modified xsi:type="dcterms:W3CDTF">2015-08-14T03:12:35Z</dcterms:modified>
</cp:coreProperties>
</file>