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sldIdLst>
    <p:sldId id="256" r:id="rId3"/>
    <p:sldId id="280" r:id="rId4"/>
    <p:sldId id="259" r:id="rId5"/>
    <p:sldId id="260" r:id="rId6"/>
    <p:sldId id="262" r:id="rId7"/>
    <p:sldId id="264" r:id="rId8"/>
    <p:sldId id="265" r:id="rId9"/>
    <p:sldId id="268" r:id="rId10"/>
    <p:sldId id="266" r:id="rId11"/>
    <p:sldId id="269" r:id="rId12"/>
    <p:sldId id="270" r:id="rId13"/>
    <p:sldId id="271" r:id="rId14"/>
    <p:sldId id="273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8E6E-7750-4BF6-8C69-DA1A2EB86AEF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B24-83A8-4C8C-BF07-A12CD1CB8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8E6E-7750-4BF6-8C69-DA1A2EB86AEF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B24-83A8-4C8C-BF07-A12CD1CB8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8E6E-7750-4BF6-8C69-DA1A2EB86AEF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B24-83A8-4C8C-BF07-A12CD1CB8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5000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5149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72543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9E5ACBB-EAA8-46C4-B030-AACE57C9B775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1431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7528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70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BC2CCA-E60E-4772-AE5B-F406A55FC8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20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33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8E6E-7750-4BF6-8C69-DA1A2EB86AEF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B24-83A8-4C8C-BF07-A12CD1CB8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9E5ACBB-EAA8-46C4-B030-AACE57C9B775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0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76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CBB-EAA8-46C4-B030-AACE57C9B775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2559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8E6E-7750-4BF6-8C69-DA1A2EB86AEF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B24-83A8-4C8C-BF07-A12CD1CB8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8E6E-7750-4BF6-8C69-DA1A2EB86AEF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B24-83A8-4C8C-BF07-A12CD1CB8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8E6E-7750-4BF6-8C69-DA1A2EB86AEF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B24-83A8-4C8C-BF07-A12CD1CB8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8E6E-7750-4BF6-8C69-DA1A2EB86AEF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B24-83A8-4C8C-BF07-A12CD1CB8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8E6E-7750-4BF6-8C69-DA1A2EB86AEF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B24-83A8-4C8C-BF07-A12CD1CB8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8E6E-7750-4BF6-8C69-DA1A2EB86AEF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B24-83A8-4C8C-BF07-A12CD1CB8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8E6E-7750-4BF6-8C69-DA1A2EB86AEF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642B24-83A8-4C8C-BF07-A12CD1CB86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4C8E6E-7750-4BF6-8C69-DA1A2EB86AEF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642B24-83A8-4C8C-BF07-A12CD1CB86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9E5ACBB-EAA8-46C4-B030-AACE57C9B775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BC2CCA-E60E-4772-AE5B-F406A55FC8A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432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npr.org/2015/09/21/440925873/first-listen-cast-recording-hamilto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Launching the New Ship of State</a:t>
            </a:r>
          </a:p>
          <a:p>
            <a:r>
              <a:rPr lang="en-US" dirty="0" smtClean="0"/>
              <a:t>1789-1800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***Washington’s Neutrality***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Franco-American Alliance of 1778 bound US to defend French West Indies against foes</a:t>
            </a:r>
          </a:p>
          <a:p>
            <a:r>
              <a:rPr lang="en-US" dirty="0" smtClean="0"/>
              <a:t>Washington and Hamilton wanted to avoid war with England</a:t>
            </a:r>
          </a:p>
          <a:p>
            <a:pPr lvl="1"/>
            <a:r>
              <a:rPr lang="en-US" dirty="0" smtClean="0"/>
              <a:t>Country was not strong enough yet</a:t>
            </a:r>
          </a:p>
          <a:p>
            <a:r>
              <a:rPr lang="en-US" dirty="0" smtClean="0"/>
              <a:t>Issued Neutrality proclamation and encouraged Americans to be impartial as well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Britain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England encouraged Natives to attack US, when attacks failed, England does not help Native</a:t>
            </a:r>
          </a:p>
          <a:p>
            <a:r>
              <a:rPr lang="en-US" dirty="0" smtClean="0"/>
              <a:t>Treaty of Greenville:</a:t>
            </a:r>
          </a:p>
          <a:p>
            <a:pPr lvl="1"/>
            <a:r>
              <a:rPr lang="en-US" dirty="0" smtClean="0"/>
              <a:t>Natives give up land in Old Northwest</a:t>
            </a:r>
          </a:p>
          <a:p>
            <a:pPr lvl="1"/>
            <a:r>
              <a:rPr lang="en-US" dirty="0" smtClean="0"/>
              <a:t>Britain promised to abandon posts</a:t>
            </a:r>
          </a:p>
          <a:p>
            <a:r>
              <a:rPr lang="en-US" dirty="0" smtClean="0"/>
              <a:t>Britain </a:t>
            </a:r>
            <a:r>
              <a:rPr lang="en-US" b="1" i="1" u="sng" dirty="0" smtClean="0"/>
              <a:t>Impressed</a:t>
            </a:r>
            <a:r>
              <a:rPr lang="en-US" dirty="0" smtClean="0"/>
              <a:t> American merchant ships</a:t>
            </a:r>
          </a:p>
          <a:p>
            <a:pPr lvl="1"/>
            <a:r>
              <a:rPr lang="en-US" dirty="0" smtClean="0"/>
              <a:t>Forced Americans to join British military</a:t>
            </a:r>
          </a:p>
          <a:p>
            <a:pPr lvl="1"/>
            <a:r>
              <a:rPr lang="en-US" dirty="0" smtClean="0"/>
              <a:t>Future cause of War of 1812</a:t>
            </a:r>
          </a:p>
          <a:p>
            <a:endParaRPr lang="en-US" dirty="0"/>
          </a:p>
        </p:txBody>
      </p:sp>
      <p:pic>
        <p:nvPicPr>
          <p:cNvPr id="6146" name="Picture 2" descr="https://encrypted-tbn0.gstatic.com/images?q=tbn:ANd9GcQwHQeSp4YAdY3WUkdp_CJ3Ert0OL_OfzwNztMO6_ujICgoOgwp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762000"/>
            <a:ext cx="488496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Treaties and Washington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Britain promises to leave posts (forts), pay damages for seized ships</a:t>
            </a:r>
          </a:p>
          <a:p>
            <a:r>
              <a:rPr lang="en-US" dirty="0" smtClean="0"/>
              <a:t>Makes southerners mad: New England gets ships paid for, South still has to pay war debt</a:t>
            </a:r>
            <a:endParaRPr lang="en-US" dirty="0"/>
          </a:p>
          <a:p>
            <a:r>
              <a:rPr lang="en-US" b="1" i="1" u="sng" dirty="0" err="1" smtClean="0"/>
              <a:t>Pickney’s</a:t>
            </a:r>
            <a:r>
              <a:rPr lang="en-US" b="1" i="1" u="sng" dirty="0" smtClean="0"/>
              <a:t> Treaty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Treaty with Spain, granted Americans navigation on Mississippi, land north of Florida</a:t>
            </a:r>
          </a:p>
          <a:p>
            <a:r>
              <a:rPr lang="en-US" dirty="0" smtClean="0"/>
              <a:t>Washington’s Precedents:</a:t>
            </a:r>
          </a:p>
          <a:p>
            <a:pPr lvl="1"/>
            <a:r>
              <a:rPr lang="en-US" dirty="0" smtClean="0"/>
              <a:t>2 term tradition</a:t>
            </a:r>
          </a:p>
          <a:p>
            <a:pPr lvl="1"/>
            <a:r>
              <a:rPr lang="en-US" dirty="0" smtClean="0"/>
              <a:t>Avoidance of “</a:t>
            </a:r>
            <a:r>
              <a:rPr lang="en-US" dirty="0"/>
              <a:t>p</a:t>
            </a:r>
            <a:r>
              <a:rPr lang="en-US" dirty="0" smtClean="0"/>
              <a:t>ermanent alliances”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Unofficial fighting with France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French are mad about Jay’s Treaty</a:t>
            </a:r>
          </a:p>
          <a:p>
            <a:r>
              <a:rPr lang="en-US" b="1" i="1" u="sng" dirty="0" smtClean="0"/>
              <a:t>XYZ Affair</a:t>
            </a:r>
            <a:endParaRPr lang="en-US" dirty="0" smtClean="0"/>
          </a:p>
          <a:p>
            <a:pPr lvl="1"/>
            <a:r>
              <a:rPr lang="en-US" dirty="0" smtClean="0"/>
              <a:t>John Marshall (future chief justice) tries to reach agreement with France</a:t>
            </a:r>
          </a:p>
          <a:p>
            <a:pPr lvl="1"/>
            <a:r>
              <a:rPr lang="en-US" dirty="0" smtClean="0"/>
              <a:t>Met by three agents, wanted $250,000 to talk to Foreign Minister Talleyrand</a:t>
            </a:r>
          </a:p>
          <a:p>
            <a:pPr lvl="1"/>
            <a:r>
              <a:rPr lang="en-US" dirty="0" smtClean="0"/>
              <a:t>Marshall refuses, comes back a hero</a:t>
            </a:r>
          </a:p>
          <a:p>
            <a:r>
              <a:rPr lang="en-US" dirty="0" smtClean="0"/>
              <a:t>War hysteria ensues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Alien and Sedition 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Alien Acts:</a:t>
            </a:r>
          </a:p>
          <a:p>
            <a:pPr lvl="1"/>
            <a:r>
              <a:rPr lang="en-US" dirty="0" smtClean="0"/>
              <a:t>Required residency to increase from 5 years to 14</a:t>
            </a:r>
          </a:p>
          <a:p>
            <a:pPr lvl="1"/>
            <a:r>
              <a:rPr lang="en-US" dirty="0" smtClean="0"/>
              <a:t>Hurt Jeffersonians since it limited the voter pool</a:t>
            </a:r>
          </a:p>
          <a:p>
            <a:pPr lvl="1"/>
            <a:r>
              <a:rPr lang="en-US" dirty="0" smtClean="0"/>
              <a:t>President could deport foreigners and imprison them in times of war</a:t>
            </a:r>
          </a:p>
          <a:p>
            <a:r>
              <a:rPr lang="en-US" dirty="0" smtClean="0"/>
              <a:t>Sedition Acts:</a:t>
            </a:r>
          </a:p>
          <a:p>
            <a:pPr lvl="1"/>
            <a:r>
              <a:rPr lang="en-US" dirty="0" smtClean="0"/>
              <a:t>Heavy fines and imprisonment for anyone who criticizes government officials</a:t>
            </a:r>
          </a:p>
          <a:p>
            <a:pPr lvl="1"/>
            <a:r>
              <a:rPr lang="en-US" dirty="0" smtClean="0"/>
              <a:t>Direct violation of 1</a:t>
            </a:r>
            <a:r>
              <a:rPr lang="en-US" baseline="30000" dirty="0" smtClean="0"/>
              <a:t>st</a:t>
            </a:r>
            <a:r>
              <a:rPr lang="en-US" dirty="0" smtClean="0"/>
              <a:t> amendment</a:t>
            </a:r>
          </a:p>
          <a:p>
            <a:pPr lvl="1"/>
            <a:r>
              <a:rPr lang="en-US" dirty="0" smtClean="0"/>
              <a:t>Expired after 2 years</a:t>
            </a:r>
          </a:p>
          <a:p>
            <a:r>
              <a:rPr lang="en-US" dirty="0" smtClean="0"/>
              <a:t>Both Acts were used to limit the power/influence of Jeffersonians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Virginia and Kentucky Resolutions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Premise</a:t>
            </a:r>
            <a:r>
              <a:rPr lang="en-US" dirty="0"/>
              <a:t>: States had right to </a:t>
            </a:r>
            <a:r>
              <a:rPr lang="en-US" u="sng" dirty="0" smtClean="0"/>
              <a:t>nullify</a:t>
            </a:r>
            <a:r>
              <a:rPr lang="en-US" dirty="0" smtClean="0"/>
              <a:t> unconstitutional </a:t>
            </a:r>
            <a:r>
              <a:rPr lang="en-US" dirty="0"/>
              <a:t>laws passed </a:t>
            </a:r>
            <a:r>
              <a:rPr lang="en-US" dirty="0" smtClean="0"/>
              <a:t>by </a:t>
            </a:r>
            <a:r>
              <a:rPr lang="en-US" dirty="0"/>
              <a:t>Congress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Significance:</a:t>
            </a:r>
            <a:endParaRPr lang="en-US" u="sng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Later </a:t>
            </a:r>
            <a:r>
              <a:rPr lang="en-US" dirty="0"/>
              <a:t>used by southerners to support nullification </a:t>
            </a:r>
            <a:r>
              <a:rPr lang="en-US" dirty="0" smtClean="0"/>
              <a:t>and </a:t>
            </a:r>
            <a:r>
              <a:rPr lang="en-US" dirty="0"/>
              <a:t>ultimately secession prior to Civil War.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95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 smtClean="0"/>
              <a:t>Good Luck </a:t>
            </a:r>
            <a:br>
              <a:rPr lang="en-US" sz="11500" dirty="0" smtClean="0"/>
            </a:br>
            <a:r>
              <a:rPr lang="en-US" sz="11500" dirty="0" smtClean="0"/>
              <a:t>On Your </a:t>
            </a:r>
            <a:br>
              <a:rPr lang="en-US" sz="11500" dirty="0" smtClean="0"/>
            </a:br>
            <a:r>
              <a:rPr lang="en-US" sz="11500" dirty="0" smtClean="0"/>
              <a:t>Exam!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57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9 Review: Federalists vs. Anti-federalists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u="sng" dirty="0" smtClean="0"/>
              <a:t>Federalists</a:t>
            </a:r>
            <a:r>
              <a:rPr lang="en-US" dirty="0" smtClean="0"/>
              <a:t>: In favor of a strong central government (Madison, </a:t>
            </a:r>
            <a:r>
              <a:rPr lang="en-US" dirty="0" smtClean="0">
                <a:hlinkClick r:id="rId2"/>
              </a:rPr>
              <a:t>Hamilton</a:t>
            </a:r>
            <a:r>
              <a:rPr lang="en-US" dirty="0" smtClean="0"/>
              <a:t>, Washington, Jay, etc.) </a:t>
            </a:r>
          </a:p>
          <a:p>
            <a:pPr lvl="1"/>
            <a:r>
              <a:rPr lang="en-US" dirty="0" smtClean="0"/>
              <a:t>Adult language present.</a:t>
            </a:r>
          </a:p>
          <a:p>
            <a:r>
              <a:rPr lang="en-US" b="1" i="1" u="sng" dirty="0" smtClean="0"/>
              <a:t>Anti-Federalists</a:t>
            </a:r>
            <a:r>
              <a:rPr lang="en-US" dirty="0" smtClean="0"/>
              <a:t>: In favor of a weaker central government with states having more power (Sam Adams, Patrick Henry)</a:t>
            </a:r>
          </a:p>
          <a:p>
            <a:r>
              <a:rPr lang="en-US" dirty="0" smtClean="0"/>
              <a:t>Why did Anti-Federalists adopt the Constitution?</a:t>
            </a:r>
          </a:p>
          <a:p>
            <a:pPr lvl="1"/>
            <a:r>
              <a:rPr lang="en-US" dirty="0" smtClean="0"/>
              <a:t>Federalists promised to add a Bill of Rights!!!!</a:t>
            </a:r>
          </a:p>
          <a:p>
            <a:r>
              <a:rPr lang="en-US" dirty="0" smtClean="0"/>
              <a:t>Federalists Papers: pamphlet to gather support for the Constitution</a:t>
            </a:r>
            <a:endParaRPr lang="en-US" dirty="0"/>
          </a:p>
        </p:txBody>
      </p:sp>
      <p:pic>
        <p:nvPicPr>
          <p:cNvPr id="5122" name="Picture 2" descr="https://encrypted-tbn0.gstatic.com/images?q=tbn:ANd9GcQQQUjQfQrXNIoQ3LLUTAPD73WNbdbmC1gx0DqgbTWYm2Yw9A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607502" cy="368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622300"/>
            <a:ext cx="7620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4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Washington as President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the </a:t>
            </a:r>
            <a:r>
              <a:rPr lang="en-US" b="1" i="1" u="sng" dirty="0" smtClean="0"/>
              <a:t>cabinet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Heads of various departments that offer advice</a:t>
            </a:r>
          </a:p>
          <a:p>
            <a:pPr lvl="1"/>
            <a:r>
              <a:rPr lang="en-US" dirty="0" smtClean="0"/>
              <a:t>No where in Constitution is cabinet mentioned</a:t>
            </a:r>
          </a:p>
          <a:p>
            <a:pPr lvl="1"/>
            <a:r>
              <a:rPr lang="en-US" dirty="0" smtClean="0"/>
              <a:t>State: Jefferson, Treasury: Hamilton, War: Henry Knox</a:t>
            </a:r>
          </a:p>
          <a:p>
            <a:pPr lvl="1"/>
            <a:r>
              <a:rPr lang="en-US" dirty="0" smtClean="0"/>
              <a:t>Quarrels between Hamilton and Jefferson</a:t>
            </a:r>
            <a:endParaRPr lang="en-US" dirty="0"/>
          </a:p>
        </p:txBody>
      </p:sp>
      <p:pic>
        <p:nvPicPr>
          <p:cNvPr id="1028" name="Picture 4" descr="https://encrypted-tbn2.gstatic.com/images?q=tbn:ANd9GcT-unCZbzbmqeYqK6j6mEm5Y3NBGuQym0uoNqroWHbFjcaFEzy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67200"/>
            <a:ext cx="18288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2.gstatic.com/images?q=tbn:ANd9GcQUAYn0vBvy5lsrVNeWn2pnfOVn5DszVpyLRlxfjiTBNPo3OkC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18859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QEse9vVL9Z7gdxj3y6hQFubeA4r65SDOzo4uJe7BU3EZyvLsC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7200"/>
            <a:ext cx="1933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Bill of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/>
            <a:r>
              <a:rPr lang="en-US" dirty="0" smtClean="0"/>
              <a:t>James Madison created Bill of Rights </a:t>
            </a:r>
          </a:p>
          <a:p>
            <a:pPr marL="971550" lvl="1" indent="-514350"/>
            <a:r>
              <a:rPr lang="en-US" dirty="0" smtClean="0"/>
              <a:t>Promised to the anti-federalists if they supported the Constitution</a:t>
            </a:r>
          </a:p>
          <a:p>
            <a:pPr marL="571500" indent="-514350"/>
            <a:r>
              <a:rPr lang="en-US" dirty="0" smtClean="0"/>
              <a:t>Several freedoms, notably freedoms given to states (10</a:t>
            </a:r>
            <a:r>
              <a:rPr lang="en-US" baseline="30000" dirty="0" smtClean="0"/>
              <a:t>th</a:t>
            </a:r>
            <a:r>
              <a:rPr lang="en-US" dirty="0" smtClean="0"/>
              <a:t> amendment): satisfied the anti-federalists</a:t>
            </a:r>
            <a:endParaRPr lang="en-US" dirty="0"/>
          </a:p>
        </p:txBody>
      </p:sp>
      <p:pic>
        <p:nvPicPr>
          <p:cNvPr id="2050" name="Picture 2" descr="https://encrypted-tbn0.gstatic.com/images?q=tbn:ANd9GcTcFgq2zH2SRXcPTs9oRlvUy4LROy2Wyo8jYCoFxfCo0PLsRNE8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406399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qual 3"/>
          <p:cNvSpPr/>
          <p:nvPr/>
        </p:nvSpPr>
        <p:spPr>
          <a:xfrm>
            <a:off x="3886200" y="4610100"/>
            <a:ext cx="1981200" cy="1447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2" name="Picture 4" descr="https://encrypted-tbn0.gstatic.com/images?q=tbn:ANd9GcS-O-gWD6gVvKDlJjibJ1xPdrWbi0anNoXCqjblAa59eN2r_Ce8b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618" y="4087091"/>
            <a:ext cx="18764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miley Face 4"/>
          <p:cNvSpPr/>
          <p:nvPr/>
        </p:nvSpPr>
        <p:spPr>
          <a:xfrm>
            <a:off x="8001000" y="4495800"/>
            <a:ext cx="1066800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Judiciary Act of 1789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the Supreme Court</a:t>
            </a:r>
          </a:p>
          <a:p>
            <a:pPr lvl="1"/>
            <a:r>
              <a:rPr lang="en-US" dirty="0" smtClean="0"/>
              <a:t>1 chief justice and 5 associate justices</a:t>
            </a:r>
          </a:p>
          <a:p>
            <a:r>
              <a:rPr lang="en-US" dirty="0" smtClean="0"/>
              <a:t>John Jay, writer of </a:t>
            </a:r>
            <a:r>
              <a:rPr lang="en-US" i="1" dirty="0" smtClean="0"/>
              <a:t>The Federalist Papers</a:t>
            </a:r>
            <a:r>
              <a:rPr lang="en-US" dirty="0" smtClean="0"/>
              <a:t> and a staunch Federalist, becomes the first Chief Justice</a:t>
            </a:r>
          </a:p>
          <a:p>
            <a:endParaRPr lang="en-US" dirty="0"/>
          </a:p>
        </p:txBody>
      </p:sp>
      <p:pic>
        <p:nvPicPr>
          <p:cNvPr id="3074" name="Picture 2" descr="https://encrypted-tbn1.gstatic.com/images?q=tbn:ANd9GcT6sDI6nxr6gqcalpSfX3hNvHiMshP5uxWAv5XkfraSFLvFPYhi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1673"/>
            <a:ext cx="3121025" cy="225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&quot;No&quot; Symbol 3"/>
          <p:cNvSpPr/>
          <p:nvPr/>
        </p:nvSpPr>
        <p:spPr>
          <a:xfrm>
            <a:off x="900112" y="3898392"/>
            <a:ext cx="2968625" cy="25146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6" name="Picture 4" descr="https://encrypted-tbn0.gstatic.com/images?q=tbn:ANd9GcTF48mg8IQ6rbP8ED2fZVmSv59DT5lHFMvN_JH9NLJ7PoljE9lc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08439"/>
            <a:ext cx="2133600" cy="26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Customs Duties and Excise Taxes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would Hamilton pay off the debts?</a:t>
            </a:r>
          </a:p>
          <a:p>
            <a:pPr lvl="1"/>
            <a:r>
              <a:rPr lang="en-US" dirty="0" smtClean="0"/>
              <a:t>TAXES!</a:t>
            </a:r>
          </a:p>
          <a:p>
            <a:r>
              <a:rPr lang="en-US" dirty="0" smtClean="0"/>
              <a:t>Hamilton liked the debt; more people that are owed $, more that wanted to see US do well</a:t>
            </a:r>
          </a:p>
          <a:p>
            <a:r>
              <a:rPr lang="en-US" dirty="0" smtClean="0"/>
              <a:t>Tariffs: tax on foreign goods</a:t>
            </a:r>
          </a:p>
          <a:p>
            <a:pPr lvl="1"/>
            <a:r>
              <a:rPr lang="en-US" dirty="0" smtClean="0"/>
              <a:t>Favors American Industry, who does it hurt?</a:t>
            </a:r>
          </a:p>
          <a:p>
            <a:r>
              <a:rPr lang="en-US" dirty="0" smtClean="0"/>
              <a:t>Excise Tax: Tax on manufactured goods</a:t>
            </a:r>
          </a:p>
          <a:p>
            <a:pPr lvl="1"/>
            <a:r>
              <a:rPr lang="en-US" dirty="0" smtClean="0"/>
              <a:t>Whiskey!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Hamilton </a:t>
            </a:r>
            <a:r>
              <a:rPr lang="en-US" dirty="0"/>
              <a:t>B</a:t>
            </a:r>
            <a:r>
              <a:rPr lang="en-US" dirty="0" smtClean="0"/>
              <a:t>attles Jefferson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Bank </a:t>
            </a:r>
            <a:r>
              <a:rPr lang="en-US" dirty="0"/>
              <a:t>Most important Hamilton v. Jefferson </a:t>
            </a:r>
            <a:r>
              <a:rPr lang="en-US" dirty="0" smtClean="0"/>
              <a:t>issue, would be private corporation, Government would be #1 shareholder</a:t>
            </a:r>
          </a:p>
          <a:p>
            <a:r>
              <a:rPr lang="en-US" dirty="0" smtClean="0"/>
              <a:t>Jefferson believed in a </a:t>
            </a:r>
            <a:r>
              <a:rPr lang="en-US" b="1" i="1" u="sng" dirty="0" smtClean="0"/>
              <a:t>strict interpretation</a:t>
            </a:r>
            <a:r>
              <a:rPr lang="en-US" dirty="0" smtClean="0"/>
              <a:t> of the Constitution</a:t>
            </a:r>
          </a:p>
          <a:p>
            <a:pPr lvl="1"/>
            <a:r>
              <a:rPr lang="en-US" dirty="0" smtClean="0"/>
              <a:t>Unless Constitution specifically states something, federal government can’t do it then.</a:t>
            </a:r>
          </a:p>
          <a:p>
            <a:r>
              <a:rPr lang="en-US" dirty="0" smtClean="0"/>
              <a:t>Hamilton’s response:</a:t>
            </a:r>
          </a:p>
          <a:p>
            <a:pPr lvl="1"/>
            <a:r>
              <a:rPr lang="en-US" dirty="0" smtClean="0"/>
              <a:t>“Necessary and Proper”, or “Elastic Clause”</a:t>
            </a:r>
          </a:p>
          <a:p>
            <a:pPr lvl="1"/>
            <a:r>
              <a:rPr lang="en-US" dirty="0" smtClean="0"/>
              <a:t>What Constitution did not forbid, it allowed</a:t>
            </a:r>
          </a:p>
          <a:p>
            <a:pPr lvl="1"/>
            <a:r>
              <a:rPr lang="en-US" b="1" i="1" u="sng" dirty="0" smtClean="0"/>
              <a:t>Loose interpretation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Aid for Hamilton’s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b="1" dirty="0" smtClean="0"/>
              <a:t>BE FAT – Excuse me?</a:t>
            </a:r>
          </a:p>
          <a:p>
            <a:pPr marL="0" indent="0">
              <a:buNone/>
            </a:pPr>
            <a:endParaRPr lang="en-US" sz="1400" b="1" dirty="0" smtClean="0"/>
          </a:p>
          <a:p>
            <a:r>
              <a:rPr lang="en-US" b="1" u="sng" dirty="0"/>
              <a:t>B</a:t>
            </a:r>
            <a:r>
              <a:rPr lang="en-US" dirty="0" smtClean="0"/>
              <a:t>ank </a:t>
            </a:r>
            <a:r>
              <a:rPr lang="en-US" dirty="0"/>
              <a:t>of the U.S.</a:t>
            </a:r>
          </a:p>
          <a:p>
            <a:r>
              <a:rPr lang="en-US" b="1" u="sng" dirty="0" smtClean="0"/>
              <a:t>E</a:t>
            </a:r>
            <a:r>
              <a:rPr lang="en-US" dirty="0" smtClean="0"/>
              <a:t>xcise </a:t>
            </a:r>
            <a:r>
              <a:rPr lang="en-US" dirty="0"/>
              <a:t>Taxes</a:t>
            </a:r>
          </a:p>
          <a:p>
            <a:r>
              <a:rPr lang="en-US" b="1" u="sng" dirty="0" smtClean="0"/>
              <a:t>F</a:t>
            </a:r>
            <a:r>
              <a:rPr lang="en-US" dirty="0" smtClean="0"/>
              <a:t>unding </a:t>
            </a:r>
            <a:r>
              <a:rPr lang="en-US" dirty="0"/>
              <a:t>at Par</a:t>
            </a:r>
          </a:p>
          <a:p>
            <a:r>
              <a:rPr lang="en-US" b="1" u="sng" dirty="0" smtClean="0"/>
              <a:t>A</a:t>
            </a:r>
            <a:r>
              <a:rPr lang="en-US" dirty="0" smtClean="0"/>
              <a:t>ssumption </a:t>
            </a:r>
            <a:r>
              <a:rPr lang="en-US" dirty="0"/>
              <a:t>of State Debts</a:t>
            </a:r>
          </a:p>
          <a:p>
            <a:r>
              <a:rPr lang="en-US" b="1" u="sng" dirty="0" smtClean="0"/>
              <a:t>T</a:t>
            </a:r>
            <a:r>
              <a:rPr lang="en-US" dirty="0" smtClean="0"/>
              <a:t>ariffs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Whiskey Rebellion!!!!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Southwestern PA rebellion against high excise tax</a:t>
            </a:r>
          </a:p>
          <a:p>
            <a:r>
              <a:rPr lang="en-US" dirty="0" smtClean="0"/>
              <a:t>Tarred and feathered revenue officers</a:t>
            </a:r>
          </a:p>
          <a:p>
            <a:pPr lvl="1"/>
            <a:r>
              <a:rPr lang="en-US" dirty="0" smtClean="0"/>
              <a:t>Similar to what group  prior to the Revolution?</a:t>
            </a:r>
          </a:p>
          <a:p>
            <a:r>
              <a:rPr lang="en-US" dirty="0" smtClean="0"/>
              <a:t>Washington sends in troops and crushes the rebellion</a:t>
            </a:r>
          </a:p>
          <a:p>
            <a:r>
              <a:rPr lang="en-US" dirty="0" smtClean="0"/>
              <a:t>***Shows the power of the new federal government***</a:t>
            </a:r>
          </a:p>
          <a:p>
            <a:r>
              <a:rPr lang="en-US" dirty="0" smtClean="0"/>
              <a:t>What prior rebellion showed the weakness of the Articles?</a:t>
            </a:r>
          </a:p>
          <a:p>
            <a:pPr lvl="1"/>
            <a:r>
              <a:rPr lang="en-US" dirty="0" smtClean="0"/>
              <a:t>Shays’ Rebellion</a:t>
            </a:r>
            <a:endParaRPr lang="en-US" dirty="0"/>
          </a:p>
        </p:txBody>
      </p:sp>
      <p:pic>
        <p:nvPicPr>
          <p:cNvPr id="5122" name="Picture 2" descr="https://encrypted-tbn2.gstatic.com/images?q=tbn:ANd9GcSqXdF50h1BMYyp9V_h39qxbdBhqyPiYCntckxSkkF679N9i6y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85800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1945</TotalTime>
  <Words>710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Constantia</vt:lpstr>
      <vt:lpstr>Georgia</vt:lpstr>
      <vt:lpstr>Wingdings</vt:lpstr>
      <vt:lpstr>Wingdings 2</vt:lpstr>
      <vt:lpstr>Flow</vt:lpstr>
      <vt:lpstr>Civic</vt:lpstr>
      <vt:lpstr>Chapter 10</vt:lpstr>
      <vt:lpstr>Ch. 9 Review: Federalists vs. Anti-federalists</vt:lpstr>
      <vt:lpstr>Washington as President</vt:lpstr>
      <vt:lpstr>The Bill of Rights</vt:lpstr>
      <vt:lpstr>Judiciary Act of 1789</vt:lpstr>
      <vt:lpstr>Customs Duties and Excise Taxes</vt:lpstr>
      <vt:lpstr>Hamilton Battles Jefferson</vt:lpstr>
      <vt:lpstr>Memory Aid for Hamilton’s Plan</vt:lpstr>
      <vt:lpstr>Whiskey Rebellion!!!!</vt:lpstr>
      <vt:lpstr>***Washington’s Neutrality***</vt:lpstr>
      <vt:lpstr>Problems with Britain</vt:lpstr>
      <vt:lpstr>Treaties and Washington</vt:lpstr>
      <vt:lpstr>Unofficial fighting with France</vt:lpstr>
      <vt:lpstr>Alien and Sedition Acts</vt:lpstr>
      <vt:lpstr>Virginia and Kentucky Resolutions</vt:lpstr>
      <vt:lpstr>Good Luck  On Your  Exam!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Valued Acer Customer</dc:creator>
  <cp:lastModifiedBy>Matthew Cirbo</cp:lastModifiedBy>
  <cp:revision>28</cp:revision>
  <dcterms:created xsi:type="dcterms:W3CDTF">2010-10-31T22:04:17Z</dcterms:created>
  <dcterms:modified xsi:type="dcterms:W3CDTF">2016-09-27T18:20:26Z</dcterms:modified>
</cp:coreProperties>
</file>