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1392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0DAA2CD8-48A1-4EEA-A9AB-BCABB2A02AB9}" type="datetimeFigureOut">
              <a:rPr lang="en-US" smtClean="0"/>
              <a:t>3/15/2015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96A34A21-C7CD-4D0D-B9E4-6303ECEBE7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A2CD8-48A1-4EEA-A9AB-BCABB2A02AB9}" type="datetimeFigureOut">
              <a:rPr lang="en-US" smtClean="0"/>
              <a:t>3/15/2015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34A21-C7CD-4D0D-B9E4-6303ECEBE7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A2CD8-48A1-4EEA-A9AB-BCABB2A02AB9}" type="datetimeFigureOut">
              <a:rPr lang="en-US" smtClean="0"/>
              <a:t>3/15/2015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34A21-C7CD-4D0D-B9E4-6303ECEBE7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A2CD8-48A1-4EEA-A9AB-BCABB2A02AB9}" type="datetimeFigureOut">
              <a:rPr lang="en-US" smtClean="0"/>
              <a:t>3/15/2015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34A21-C7CD-4D0D-B9E4-6303ECEBE7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A2CD8-48A1-4EEA-A9AB-BCABB2A02AB9}" type="datetimeFigureOut">
              <a:rPr lang="en-US" smtClean="0"/>
              <a:t>3/15/2015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34A21-C7CD-4D0D-B9E4-6303ECEBE7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A2CD8-48A1-4EEA-A9AB-BCABB2A02AB9}" type="datetimeFigureOut">
              <a:rPr lang="en-US" smtClean="0"/>
              <a:t>3/15/2015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34A21-C7CD-4D0D-B9E4-6303ECEBE7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0DAA2CD8-48A1-4EEA-A9AB-BCABB2A02AB9}" type="datetimeFigureOut">
              <a:rPr lang="en-US" smtClean="0"/>
              <a:t>3/15/2015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6A34A21-C7CD-4D0D-B9E4-6303ECEBE75D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0DAA2CD8-48A1-4EEA-A9AB-BCABB2A02AB9}" type="datetimeFigureOut">
              <a:rPr lang="en-US" smtClean="0"/>
              <a:t>3/15/2015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96A34A21-C7CD-4D0D-B9E4-6303ECEBE7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A2CD8-48A1-4EEA-A9AB-BCABB2A02AB9}" type="datetimeFigureOut">
              <a:rPr lang="en-US" smtClean="0"/>
              <a:t>3/15/2015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34A21-C7CD-4D0D-B9E4-6303ECEBE7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A2CD8-48A1-4EEA-A9AB-BCABB2A02AB9}" type="datetimeFigureOut">
              <a:rPr lang="en-US" smtClean="0"/>
              <a:t>3/15/2015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34A21-C7CD-4D0D-B9E4-6303ECEBE7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A2CD8-48A1-4EEA-A9AB-BCABB2A02AB9}" type="datetimeFigureOut">
              <a:rPr lang="en-US" smtClean="0"/>
              <a:t>3/15/2015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34A21-C7CD-4D0D-B9E4-6303ECEBE7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0DAA2CD8-48A1-4EEA-A9AB-BCABB2A02AB9}" type="datetimeFigureOut">
              <a:rPr lang="en-US" smtClean="0"/>
              <a:t>3/15/2015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96A34A21-C7CD-4D0D-B9E4-6303ECEBE75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057400"/>
            <a:ext cx="8458200" cy="1470025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Period </a:t>
            </a:r>
            <a:r>
              <a:rPr lang="en-US" smtClean="0"/>
              <a:t>3 Review (</a:t>
            </a:r>
            <a:r>
              <a:rPr lang="en-US" dirty="0" smtClean="0"/>
              <a:t>1754 – 1800</a:t>
            </a:r>
            <a:r>
              <a:rPr lang="en-US" smtClean="0"/>
              <a:t>) </a:t>
            </a:r>
            <a:br>
              <a:rPr lang="en-US" smtClean="0"/>
            </a:br>
            <a:r>
              <a:rPr lang="en-US" smtClean="0"/>
              <a:t>in 10 Minutes!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343400"/>
            <a:ext cx="6781800" cy="1752600"/>
          </a:xfrm>
        </p:spPr>
        <p:txBody>
          <a:bodyPr/>
          <a:lstStyle/>
          <a:p>
            <a:r>
              <a:rPr lang="en-US" dirty="0" smtClean="0"/>
              <a:t>Everything you need to know about Period 3 To Succeed in APUSH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7955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066800"/>
          </a:xfrm>
        </p:spPr>
        <p:txBody>
          <a:bodyPr/>
          <a:lstStyle/>
          <a:p>
            <a:pPr algn="ctr"/>
            <a:r>
              <a:rPr lang="en-US" dirty="0" smtClean="0"/>
              <a:t>1754 - 1763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752600"/>
            <a:ext cx="9144000" cy="5105400"/>
          </a:xfrm>
        </p:spPr>
        <p:txBody>
          <a:bodyPr/>
          <a:lstStyle/>
          <a:p>
            <a:r>
              <a:rPr lang="en-US" dirty="0" smtClean="0"/>
              <a:t>French and Indian (7 Years War) was caused by English encroachment onto French lands</a:t>
            </a:r>
          </a:p>
          <a:p>
            <a:pPr lvl="1"/>
            <a:r>
              <a:rPr lang="en-US" dirty="0" smtClean="0"/>
              <a:t>Most natives (except Iroquois – split) sided with the French</a:t>
            </a:r>
            <a:endParaRPr lang="en-US" dirty="0"/>
          </a:p>
          <a:p>
            <a:r>
              <a:rPr lang="en-US" dirty="0" smtClean="0"/>
              <a:t>Great Britain wins the war, France is removed from North America</a:t>
            </a:r>
          </a:p>
          <a:p>
            <a:r>
              <a:rPr lang="en-US" dirty="0" smtClean="0"/>
              <a:t>Conflicts emerge between American colonists and Natives as colonists seek to expand</a:t>
            </a:r>
          </a:p>
          <a:p>
            <a:pPr lvl="1"/>
            <a:r>
              <a:rPr lang="en-US" dirty="0" smtClean="0"/>
              <a:t>Pontiac’s Rebellion -&gt;</a:t>
            </a:r>
          </a:p>
          <a:p>
            <a:pPr lvl="1"/>
            <a:r>
              <a:rPr lang="en-US" dirty="0" smtClean="0"/>
              <a:t>Proclamation Line of 1763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File:Map of territorial growth 1775.sv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304800"/>
            <a:ext cx="4468091" cy="5857875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pic>
        <p:nvPicPr>
          <p:cNvPr id="5" name="Picture 4" descr="File:Flag of the Iroquois Confederacy.sv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4343400"/>
            <a:ext cx="3429000" cy="2057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15076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066800"/>
          </a:xfrm>
        </p:spPr>
        <p:txBody>
          <a:bodyPr/>
          <a:lstStyle/>
          <a:p>
            <a:pPr algn="ctr"/>
            <a:r>
              <a:rPr lang="en-US" dirty="0" smtClean="0"/>
              <a:t>1763 - 1776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71600"/>
            <a:ext cx="9144000" cy="5486400"/>
          </a:xfrm>
        </p:spPr>
        <p:txBody>
          <a:bodyPr/>
          <a:lstStyle/>
          <a:p>
            <a:r>
              <a:rPr lang="en-US" dirty="0" smtClean="0"/>
              <a:t>Britain is in debt from the war, ends salutary neglect, takes a more active role in colonial affairs</a:t>
            </a:r>
          </a:p>
          <a:p>
            <a:pPr lvl="1"/>
            <a:r>
              <a:rPr lang="en-US" dirty="0" smtClean="0"/>
              <a:t>Stamp Act, Townshend Acts, Intolerable Acts, etc.</a:t>
            </a:r>
            <a:endParaRPr lang="en-US" dirty="0"/>
          </a:p>
          <a:p>
            <a:r>
              <a:rPr lang="en-US" dirty="0" smtClean="0"/>
              <a:t>Colonists resist this new control:</a:t>
            </a:r>
          </a:p>
          <a:p>
            <a:pPr lvl="1"/>
            <a:r>
              <a:rPr lang="en-US" dirty="0" smtClean="0"/>
              <a:t>Stamp Act Congress, Committees of Correspondence, First Continental Congress</a:t>
            </a:r>
          </a:p>
          <a:p>
            <a:r>
              <a:rPr lang="en-US" dirty="0" smtClean="0"/>
              <a:t>Elites and everyday colonists were united against the British</a:t>
            </a:r>
          </a:p>
          <a:p>
            <a:r>
              <a:rPr lang="en-US" dirty="0" smtClean="0"/>
              <a:t>Up until 1776, most colonists did NOT want independence, rather they longed for salutary neglect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 descr="File:O! the fatal Stamp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0"/>
            <a:ext cx="2362200" cy="3200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65406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066800"/>
          </a:xfrm>
        </p:spPr>
        <p:txBody>
          <a:bodyPr/>
          <a:lstStyle/>
          <a:p>
            <a:pPr algn="ctr"/>
            <a:r>
              <a:rPr lang="en-US" dirty="0" smtClean="0"/>
              <a:t>1776 - 1783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71600"/>
            <a:ext cx="9144000" cy="5486400"/>
          </a:xfrm>
        </p:spPr>
        <p:txBody>
          <a:bodyPr/>
          <a:lstStyle/>
          <a:p>
            <a:r>
              <a:rPr lang="en-US" i="1" dirty="0" smtClean="0"/>
              <a:t>Common Sense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Thomas Paine, urged America to break away</a:t>
            </a:r>
          </a:p>
          <a:p>
            <a:pPr lvl="1"/>
            <a:r>
              <a:rPr lang="en-US" dirty="0" smtClean="0"/>
              <a:t>Helped influence the Declaration of Independence</a:t>
            </a:r>
            <a:endParaRPr lang="en-US" dirty="0"/>
          </a:p>
          <a:p>
            <a:r>
              <a:rPr lang="en-US" dirty="0" smtClean="0"/>
              <a:t>Declaration of Independence:</a:t>
            </a:r>
          </a:p>
          <a:p>
            <a:pPr lvl="1"/>
            <a:r>
              <a:rPr lang="en-US" dirty="0" smtClean="0"/>
              <a:t>Grievances against KG3, justification for breaking away</a:t>
            </a:r>
          </a:p>
          <a:p>
            <a:pPr lvl="1"/>
            <a:r>
              <a:rPr lang="en-US" dirty="0" smtClean="0"/>
              <a:t>Inspired by Common Sense and other Enlightenment ideas – natural rights, consent of the governed, etc. </a:t>
            </a:r>
            <a:endParaRPr lang="en-US" dirty="0"/>
          </a:p>
          <a:p>
            <a:r>
              <a:rPr lang="en-US" dirty="0" smtClean="0"/>
              <a:t>Why did the colonists win the war?</a:t>
            </a:r>
          </a:p>
          <a:p>
            <a:pPr lvl="1"/>
            <a:r>
              <a:rPr lang="en-US" dirty="0" smtClean="0"/>
              <a:t>Familiarity with the land</a:t>
            </a:r>
          </a:p>
          <a:p>
            <a:pPr lvl="1"/>
            <a:r>
              <a:rPr lang="en-US" dirty="0" smtClean="0"/>
              <a:t>Military leadership (Washington)</a:t>
            </a:r>
          </a:p>
          <a:p>
            <a:pPr lvl="1"/>
            <a:r>
              <a:rPr lang="en-US" dirty="0" smtClean="0"/>
              <a:t>Strong beliefs (natural rights)</a:t>
            </a:r>
          </a:p>
          <a:p>
            <a:pPr lvl="1"/>
            <a:r>
              <a:rPr lang="en-US" dirty="0" smtClean="0"/>
              <a:t>Foreign Aid – France after Saratoga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2" descr="File:BHS-TP Statu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8475" y="3794577"/>
            <a:ext cx="2295525" cy="3063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706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066800"/>
          </a:xfrm>
        </p:spPr>
        <p:txBody>
          <a:bodyPr/>
          <a:lstStyle/>
          <a:p>
            <a:pPr algn="ctr"/>
            <a:r>
              <a:rPr lang="en-US" dirty="0" smtClean="0"/>
              <a:t>1783 – 1800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66800"/>
            <a:ext cx="9144000" cy="57912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Fear of centralized power helped create the Articles of Confederation</a:t>
            </a:r>
          </a:p>
          <a:p>
            <a:pPr lvl="1"/>
            <a:r>
              <a:rPr lang="en-US" dirty="0" smtClean="0"/>
              <a:t>Weak central government, could not tax, no executive branch, most power left to states</a:t>
            </a:r>
          </a:p>
          <a:p>
            <a:pPr lvl="1"/>
            <a:r>
              <a:rPr lang="en-US" dirty="0" smtClean="0"/>
              <a:t>Trade issues emerged between states</a:t>
            </a:r>
            <a:endParaRPr lang="en-US" dirty="0"/>
          </a:p>
          <a:p>
            <a:r>
              <a:rPr lang="en-US" dirty="0" smtClean="0"/>
              <a:t>Northwest Land Ordinance (1787):</a:t>
            </a:r>
          </a:p>
          <a:p>
            <a:pPr lvl="1"/>
            <a:r>
              <a:rPr lang="en-US" dirty="0" smtClean="0"/>
              <a:t>Provided a process for admitting new states</a:t>
            </a:r>
          </a:p>
          <a:p>
            <a:pPr lvl="1"/>
            <a:r>
              <a:rPr lang="en-US" dirty="0" smtClean="0"/>
              <a:t>Once a territory reached 60,000 people, it could apply for statehood</a:t>
            </a:r>
          </a:p>
          <a:p>
            <a:pPr lvl="1"/>
            <a:r>
              <a:rPr lang="en-US" dirty="0" smtClean="0"/>
              <a:t>Banned slavery in NW Territory (MI, OH, IN, IL, WI)</a:t>
            </a:r>
            <a:endParaRPr lang="en-US" dirty="0"/>
          </a:p>
          <a:p>
            <a:r>
              <a:rPr lang="en-US" dirty="0" smtClean="0"/>
              <a:t>Tensions emerged in different areas of the country (west v. east)</a:t>
            </a:r>
          </a:p>
          <a:p>
            <a:pPr lvl="1"/>
            <a:r>
              <a:rPr lang="en-US" dirty="0" smtClean="0"/>
              <a:t>Paxton Boys - PA</a:t>
            </a:r>
          </a:p>
          <a:p>
            <a:pPr lvl="1"/>
            <a:r>
              <a:rPr lang="en-US" dirty="0" smtClean="0"/>
              <a:t>Shays’ Rebellion - MA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File:Northwest-territory-usa-1787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0"/>
            <a:ext cx="4267200" cy="3429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0696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066800"/>
          </a:xfrm>
        </p:spPr>
        <p:txBody>
          <a:bodyPr/>
          <a:lstStyle/>
          <a:p>
            <a:pPr algn="ctr"/>
            <a:r>
              <a:rPr lang="en-US" dirty="0" smtClean="0"/>
              <a:t>1783 – 1800 (Cont.)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66800"/>
            <a:ext cx="9144000" cy="5791200"/>
          </a:xfrm>
        </p:spPr>
        <p:txBody>
          <a:bodyPr>
            <a:normAutofit/>
          </a:bodyPr>
          <a:lstStyle/>
          <a:p>
            <a:r>
              <a:rPr lang="en-US" dirty="0" smtClean="0"/>
              <a:t>Impact of the D. of I. and American Revolution?</a:t>
            </a:r>
          </a:p>
          <a:p>
            <a:pPr lvl="1"/>
            <a:r>
              <a:rPr lang="en-US" dirty="0" smtClean="0"/>
              <a:t>Revolutions in France, Haiti, and Latin America</a:t>
            </a:r>
          </a:p>
          <a:p>
            <a:r>
              <a:rPr lang="en-US" dirty="0" smtClean="0"/>
              <a:t>Although some called for greater equality (Abigail Adams, PA Emancipation Law), framers of the Constitution postponed the issue of slavery</a:t>
            </a:r>
          </a:p>
          <a:p>
            <a:r>
              <a:rPr lang="en-US" dirty="0" smtClean="0"/>
              <a:t>Constitution:</a:t>
            </a:r>
          </a:p>
          <a:p>
            <a:pPr lvl="1"/>
            <a:r>
              <a:rPr lang="en-US" dirty="0" smtClean="0"/>
              <a:t>Built on Compromises: Great, 3/5, Slave Trade</a:t>
            </a:r>
            <a:endParaRPr lang="en-US" dirty="0"/>
          </a:p>
          <a:p>
            <a:pPr lvl="1"/>
            <a:r>
              <a:rPr lang="en-US" dirty="0" smtClean="0"/>
              <a:t>Ratified after Federalists promised Antifederalists a Bill of Rights would be added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File:Anonymous - Prise de la Bastille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3429000"/>
            <a:ext cx="3886200" cy="3429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96747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066800"/>
          </a:xfrm>
        </p:spPr>
        <p:txBody>
          <a:bodyPr/>
          <a:lstStyle/>
          <a:p>
            <a:pPr algn="ctr"/>
            <a:r>
              <a:rPr lang="en-US" dirty="0" smtClean="0"/>
              <a:t>1783 – 1800 (Cont.)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66800"/>
            <a:ext cx="9144000" cy="57912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Challenges to the new government:</a:t>
            </a:r>
          </a:p>
          <a:p>
            <a:pPr lvl="1"/>
            <a:r>
              <a:rPr lang="en-US" dirty="0" smtClean="0"/>
              <a:t>Navigation on the Mississippi River (Spain)</a:t>
            </a:r>
          </a:p>
          <a:p>
            <a:pPr lvl="2"/>
            <a:r>
              <a:rPr lang="en-US" dirty="0" smtClean="0"/>
              <a:t>Pinckney’s Treaty</a:t>
            </a:r>
          </a:p>
          <a:p>
            <a:pPr lvl="1"/>
            <a:r>
              <a:rPr lang="en-US" dirty="0" smtClean="0"/>
              <a:t>Relations with Natives (not defined in the Constitution), land issues as Natives ceded more and more land</a:t>
            </a:r>
          </a:p>
          <a:p>
            <a:r>
              <a:rPr lang="en-US" dirty="0" smtClean="0"/>
              <a:t>Washington’s Farewell Address:</a:t>
            </a:r>
          </a:p>
          <a:p>
            <a:pPr lvl="1"/>
            <a:r>
              <a:rPr lang="en-US" dirty="0" smtClean="0"/>
              <a:t>Warned of: entangled foreign alliances and political parties</a:t>
            </a:r>
          </a:p>
          <a:p>
            <a:pPr lvl="2"/>
            <a:r>
              <a:rPr lang="en-US" dirty="0" smtClean="0"/>
              <a:t>Parties emerged anyway: Federalists (Hamilton) and Republicans (Jefferson)</a:t>
            </a:r>
            <a:endParaRPr lang="en-US" dirty="0"/>
          </a:p>
          <a:p>
            <a:r>
              <a:rPr lang="en-US" dirty="0" smtClean="0"/>
              <a:t>Debates over power of government:</a:t>
            </a:r>
          </a:p>
          <a:p>
            <a:pPr lvl="1"/>
            <a:r>
              <a:rPr lang="en-US" dirty="0" smtClean="0"/>
              <a:t>State vs. National – VA and KY Resolutions. Can states nullify a federal law? (NO! Constitution is “Supreme Law of the Land”)</a:t>
            </a:r>
          </a:p>
          <a:p>
            <a:pPr lvl="1"/>
            <a:r>
              <a:rPr lang="en-US" dirty="0" smtClean="0"/>
              <a:t>Debate would continue until the Civil War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File:Mississippi River Watershed Map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457200"/>
            <a:ext cx="7010400" cy="4812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http://upload.wikimedia.org/wikipedia/commons/thumb/1/12/Gilbert_Stuart%2C_George_Washington_%28Lansdowne_portrait%2C_1796%29.jpg/220px-Gilbert_Stuart%2C_George_Washington_%28Lansdowne_portrait%2C_1796%29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799" y="1"/>
            <a:ext cx="1953491" cy="31242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ounded Rectangular Callout 5"/>
          <p:cNvSpPr/>
          <p:nvPr/>
        </p:nvSpPr>
        <p:spPr>
          <a:xfrm>
            <a:off x="5715000" y="226435"/>
            <a:ext cx="1905000" cy="1371600"/>
          </a:xfrm>
          <a:prstGeom prst="wedgeRoundRectCallout">
            <a:avLst>
              <a:gd name="adj1" fmla="val 80985"/>
              <a:gd name="adj2" fmla="val -315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Beware of foreign alliances and political parties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04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6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066800"/>
          </a:xfrm>
        </p:spPr>
        <p:txBody>
          <a:bodyPr/>
          <a:lstStyle/>
          <a:p>
            <a:pPr algn="ctr"/>
            <a:r>
              <a:rPr lang="en-US" dirty="0" smtClean="0"/>
              <a:t>1783 – 1800 (Cont.)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66800"/>
            <a:ext cx="9144000" cy="5791200"/>
          </a:xfrm>
        </p:spPr>
        <p:txBody>
          <a:bodyPr>
            <a:normAutofit/>
          </a:bodyPr>
          <a:lstStyle/>
          <a:p>
            <a:r>
              <a:rPr lang="en-US" dirty="0" smtClean="0"/>
              <a:t>So Important it gets its own slide</a:t>
            </a:r>
          </a:p>
          <a:p>
            <a:endParaRPr lang="en-US" dirty="0"/>
          </a:p>
          <a:p>
            <a:r>
              <a:rPr lang="en-US" dirty="0" smtClean="0"/>
              <a:t>Republican Motherhood:</a:t>
            </a:r>
          </a:p>
          <a:p>
            <a:pPr lvl="1"/>
            <a:r>
              <a:rPr lang="en-US" dirty="0" smtClean="0"/>
              <a:t>Women gained few, if any rights, after Rev. War</a:t>
            </a:r>
          </a:p>
          <a:p>
            <a:pPr lvl="1"/>
            <a:r>
              <a:rPr lang="en-US" dirty="0" smtClean="0"/>
              <a:t>Women were expected to instill Republican virtues (liberty, natural rights, etc.) in children, and be active in their families</a:t>
            </a:r>
          </a:p>
          <a:p>
            <a:pPr lvl="1"/>
            <a:r>
              <a:rPr lang="en-US" dirty="0" smtClean="0"/>
              <a:t>Helped improve education for women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073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21298" y="152400"/>
            <a:ext cx="8229600" cy="1066800"/>
          </a:xfrm>
        </p:spPr>
        <p:txBody>
          <a:bodyPr/>
          <a:lstStyle/>
          <a:p>
            <a:pPr algn="ctr"/>
            <a:r>
              <a:rPr lang="en-US" dirty="0" smtClean="0"/>
              <a:t>Good Luck!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42080" y="1524000"/>
            <a:ext cx="8229600" cy="4762033"/>
          </a:xfrm>
        </p:spPr>
        <p:txBody>
          <a:bodyPr/>
          <a:lstStyle/>
          <a:p>
            <a:pPr marL="274320" lvl="1"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lang="en-US" sz="3200" dirty="0"/>
              <a:t>Subscribe to </a:t>
            </a:r>
            <a:r>
              <a:rPr lang="en-US" sz="3200" dirty="0" err="1" smtClean="0"/>
              <a:t>apushreview.com</a:t>
            </a:r>
            <a:endParaRPr lang="en-US" sz="3200" dirty="0"/>
          </a:p>
          <a:p>
            <a:pPr marL="274320" lvl="1"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lang="en-US" sz="3200" dirty="0"/>
              <a:t>Help spread the word</a:t>
            </a:r>
          </a:p>
          <a:p>
            <a:r>
              <a:rPr lang="en-US" dirty="0"/>
              <a:t>Questions? Comments? </a:t>
            </a:r>
            <a:endParaRPr lang="en-US" dirty="0" smtClean="0"/>
          </a:p>
          <a:p>
            <a:pPr lvl="1"/>
            <a:r>
              <a:rPr lang="en-US" dirty="0" smtClean="0"/>
              <a:t>Leave </a:t>
            </a:r>
            <a:r>
              <a:rPr lang="en-US" dirty="0"/>
              <a:t>in </a:t>
            </a:r>
            <a:r>
              <a:rPr lang="en-US" dirty="0" smtClean="0"/>
              <a:t>comments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5" name="Picture 4" descr="http://upload.wikimedia.org/wikipedia/commons/thumb/1/12/Gilbert_Stuart%2C_George_Washington_%28Lansdowne_portrait%2C_1796%29.jpg/220px-Gilbert_Stuart%2C_George_Washington_%28Lansdowne_portrait%2C_1796%29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2209800"/>
            <a:ext cx="3248889" cy="46482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ounded Rectangular Callout 5"/>
          <p:cNvSpPr/>
          <p:nvPr/>
        </p:nvSpPr>
        <p:spPr>
          <a:xfrm>
            <a:off x="5181599" y="2209800"/>
            <a:ext cx="1904999" cy="1521834"/>
          </a:xfrm>
          <a:prstGeom prst="wedgeRoundRectCallout">
            <a:avLst>
              <a:gd name="adj1" fmla="val 79530"/>
              <a:gd name="adj2" fmla="val 2597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Subscribe for more AP videos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77882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547</TotalTime>
  <Words>607</Words>
  <Application>Microsoft Office PowerPoint</Application>
  <PresentationFormat>On-screen Show (4:3)</PresentationFormat>
  <Paragraphs>200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Georgia</vt:lpstr>
      <vt:lpstr>Trebuchet MS</vt:lpstr>
      <vt:lpstr>Wingdings 2</vt:lpstr>
      <vt:lpstr>Urban</vt:lpstr>
      <vt:lpstr>Period 3 Review (1754 – 1800)  in 10 Minutes!</vt:lpstr>
      <vt:lpstr>1754 - 1763</vt:lpstr>
      <vt:lpstr>1763 - 1776</vt:lpstr>
      <vt:lpstr>1776 - 1783</vt:lpstr>
      <vt:lpstr>1783 – 1800 </vt:lpstr>
      <vt:lpstr>1783 – 1800 (Cont.) </vt:lpstr>
      <vt:lpstr>1783 – 1800 (Cont.) </vt:lpstr>
      <vt:lpstr>1783 – 1800 (Cont.) </vt:lpstr>
      <vt:lpstr>Good Luck!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APUSH Review: Period 3 (1754 – 1800) in 10 Minutes</dc:title>
  <dc:creator>adam</dc:creator>
  <cp:lastModifiedBy>Ashley E Cirbo</cp:lastModifiedBy>
  <cp:revision>19</cp:revision>
  <dcterms:created xsi:type="dcterms:W3CDTF">2014-10-02T13:23:26Z</dcterms:created>
  <dcterms:modified xsi:type="dcterms:W3CDTF">2015-03-16T00:58:15Z</dcterms:modified>
</cp:coreProperties>
</file>