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865" r:id="rId1"/>
  </p:sldMasterIdLst>
  <p:notesMasterIdLst>
    <p:notesMasterId r:id="rId7"/>
  </p:notesMasterIdLst>
  <p:handoutMasterIdLst>
    <p:handoutMasterId r:id="rId8"/>
  </p:handoutMasterIdLst>
  <p:sldIdLst>
    <p:sldId id="256" r:id="rId2"/>
    <p:sldId id="277" r:id="rId3"/>
    <p:sldId id="279" r:id="rId4"/>
    <p:sldId id="280" r:id="rId5"/>
    <p:sldId id="285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94761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2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2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62EDEA0B-D821-4A33-99A5-95FECD5118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89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2A7C1069-65F7-4846-99A8-CA48FF9407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793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5E2577-74C7-463D-9475-B8D21FD25E72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01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84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93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4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15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5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44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5BB-F366-474F-B5AB-4CFD776FC4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173F-0961-4139-AD74-8BE529408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5A72-FD20-49D9-8C88-9DAA52962E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BB0F-097E-40DE-8AEF-95B91AA8E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479F-6E00-45A0-BA15-5A2DAACD2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7E4B-668B-4218-A3D8-80A5D8E5E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6D31-5FD8-4540-B57D-AD5A89FF8C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82FB-3186-42AA-A0B3-E96B1096E6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A83E-A19B-4F6B-89BB-952212DC05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ACB9-AA09-4796-BF73-12F6BD7A2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F9B5-4739-450F-8845-66020FEB7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3F706-4FAE-4C3D-8BFA-0D55AD22C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66" r:id="rId1"/>
    <p:sldLayoutId id="2147484867" r:id="rId2"/>
    <p:sldLayoutId id="2147484868" r:id="rId3"/>
    <p:sldLayoutId id="2147484869" r:id="rId4"/>
    <p:sldLayoutId id="2147484870" r:id="rId5"/>
    <p:sldLayoutId id="2147484871" r:id="rId6"/>
    <p:sldLayoutId id="2147484872" r:id="rId7"/>
    <p:sldLayoutId id="2147484873" r:id="rId8"/>
    <p:sldLayoutId id="2147484874" r:id="rId9"/>
    <p:sldLayoutId id="2147484875" r:id="rId10"/>
    <p:sldLayoutId id="214748487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990600"/>
            <a:ext cx="8382000" cy="3657600"/>
          </a:xfrm>
        </p:spPr>
        <p:txBody>
          <a:bodyPr>
            <a:normAutofit/>
          </a:bodyPr>
          <a:lstStyle/>
          <a:p>
            <a:r>
              <a:rPr lang="en-US" sz="4800" b="1" dirty="0"/>
              <a:t/>
            </a:r>
            <a:br>
              <a:rPr lang="en-US" sz="4800" b="1" dirty="0"/>
            </a:br>
            <a:r>
              <a:rPr lang="en-US" b="1" dirty="0"/>
              <a:t>Chapter </a:t>
            </a:r>
            <a:r>
              <a:rPr lang="en-US" b="1" dirty="0" smtClean="0"/>
              <a:t>10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Launching the New Ship of State, </a:t>
            </a:r>
            <a:br>
              <a:rPr lang="en-US" b="1" dirty="0" smtClean="0"/>
            </a:br>
            <a:r>
              <a:rPr lang="en-US" b="1" dirty="0" smtClean="0"/>
              <a:t>1789-1800</a:t>
            </a:r>
            <a:endParaRPr lang="en-US" b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609600"/>
            <a:ext cx="6477000" cy="1066800"/>
          </a:xfrm>
        </p:spPr>
        <p:txBody>
          <a:bodyPr/>
          <a:lstStyle/>
          <a:p>
            <a:r>
              <a:rPr lang="en-US" sz="3600" b="1" dirty="0"/>
              <a:t>Telling the Story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1"/>
            <a:ext cx="8229600" cy="3048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Electoral </a:t>
            </a:r>
            <a:r>
              <a:rPr lang="en-US" sz="3200" b="1" dirty="0"/>
              <a:t>C</a:t>
            </a:r>
            <a:r>
              <a:rPr lang="en-US" sz="3200" b="1" dirty="0" smtClean="0"/>
              <a:t>ollege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“cabinet”</a:t>
            </a:r>
          </a:p>
          <a:p>
            <a:pPr>
              <a:lnSpc>
                <a:spcPct val="90000"/>
              </a:lnSpc>
            </a:pPr>
            <a:r>
              <a:rPr lang="en-US" sz="3200" b="1" dirty="0"/>
              <a:t>Judiciary Act of </a:t>
            </a:r>
            <a:r>
              <a:rPr lang="en-US" sz="3200" b="1" dirty="0" smtClean="0"/>
              <a:t>1789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Chief Justice Marshall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Constitutional Amendment </a:t>
            </a:r>
            <a:r>
              <a:rPr lang="en-US" sz="3200" b="1" dirty="0" smtClean="0"/>
              <a:t>Process</a:t>
            </a:r>
            <a:endParaRPr lang="en-US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1"/>
            <a:ext cx="8229600" cy="3200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Alexander Hamilton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“funding at par” / assumption</a:t>
            </a:r>
          </a:p>
          <a:p>
            <a:pPr>
              <a:lnSpc>
                <a:spcPct val="90000"/>
              </a:lnSpc>
            </a:pPr>
            <a:r>
              <a:rPr lang="en-US" sz="3200" b="1" dirty="0"/>
              <a:t>The Bank of the U.S. (1791)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Revolution of 1800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12</a:t>
            </a:r>
            <a:r>
              <a:rPr lang="en-US" sz="3200" b="1" baseline="30000" dirty="0" smtClean="0"/>
              <a:t>th</a:t>
            </a:r>
            <a:r>
              <a:rPr lang="en-US" sz="3200" b="1" dirty="0" smtClean="0"/>
              <a:t> </a:t>
            </a:r>
            <a:r>
              <a:rPr lang="en-US" sz="3200" b="1" dirty="0" smtClean="0"/>
              <a:t>Amendment</a:t>
            </a: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8077200" cy="43433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Thomas Jefferson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States rights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Whiskey Rebellion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Virginia &amp; Kentucky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Resolutions (nullification</a:t>
            </a:r>
            <a:r>
              <a:rPr lang="en-US" sz="3200" b="1" dirty="0" smtClean="0"/>
              <a:t>)</a:t>
            </a:r>
            <a:endParaRPr lang="en-US" sz="32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1"/>
            <a:ext cx="8153400" cy="2895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Reign of Terror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Jay’s Treaty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“farewell address”</a:t>
            </a:r>
          </a:p>
          <a:p>
            <a:pPr>
              <a:lnSpc>
                <a:spcPct val="90000"/>
              </a:lnSpc>
            </a:pPr>
            <a:r>
              <a:rPr lang="en-US" sz="3200" b="1" dirty="0"/>
              <a:t>XYZ Affair </a:t>
            </a:r>
            <a:endParaRPr lang="en-US" sz="3200" b="1" dirty="0" smtClean="0"/>
          </a:p>
          <a:p>
            <a:pPr>
              <a:lnSpc>
                <a:spcPct val="90000"/>
              </a:lnSpc>
            </a:pPr>
            <a:r>
              <a:rPr lang="en-US" sz="3200" b="1" dirty="0" smtClean="0"/>
              <a:t>Alien &amp; Sedition Acts</a:t>
            </a:r>
          </a:p>
          <a:p>
            <a:pPr>
              <a:lnSpc>
                <a:spcPct val="90000"/>
              </a:lnSpc>
            </a:pPr>
            <a:endParaRPr lang="en-US" sz="32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</TotalTime>
  <Words>94</Words>
  <Application>Microsoft Office PowerPoint</Application>
  <PresentationFormat>On-screen Show (4:3)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Verdana</vt:lpstr>
      <vt:lpstr>Office Theme</vt:lpstr>
      <vt:lpstr> Chapter 10  Launching the New Ship of State,  1789-1800</vt:lpstr>
      <vt:lpstr>Tell the Story of…</vt:lpstr>
      <vt:lpstr>Tell the Story of…</vt:lpstr>
      <vt:lpstr>Tell the Story of…</vt:lpstr>
      <vt:lpstr>Tell the Story of…</vt:lpstr>
    </vt:vector>
  </TitlesOfParts>
  <Company>Legacy High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Conquest of the West</dc:title>
  <dc:creator>Charles Vavra User</dc:creator>
  <cp:lastModifiedBy>Ashley E Cirbo</cp:lastModifiedBy>
  <cp:revision>182</cp:revision>
  <cp:lastPrinted>2009-10-25T21:20:20Z</cp:lastPrinted>
  <dcterms:created xsi:type="dcterms:W3CDTF">2009-10-25T21:17:18Z</dcterms:created>
  <dcterms:modified xsi:type="dcterms:W3CDTF">2015-08-18T01:55:44Z</dcterms:modified>
</cp:coreProperties>
</file>