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409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77" r:id="rId4"/>
    <p:sldId id="278" r:id="rId5"/>
    <p:sldId id="281" r:id="rId6"/>
    <p:sldId id="280" r:id="rId7"/>
    <p:sldId id="282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4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4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4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4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48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48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48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4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 autoAdjust="0"/>
    <p:restoredTop sz="94761" autoAdjust="0"/>
  </p:normalViewPr>
  <p:slideViewPr>
    <p:cSldViewPr>
      <p:cViewPr varScale="1">
        <p:scale>
          <a:sx n="70" d="100"/>
          <a:sy n="70" d="100"/>
        </p:scale>
        <p:origin x="138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26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26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62EDEA0B-D821-4A33-99A5-95FECD5118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099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2A7C1069-65F7-4846-99A8-CA48FF9407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226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5E2577-74C7-463D-9475-B8D21FD25E72}" type="slidenum">
              <a:rPr lang="en-US"/>
              <a:pPr/>
              <a:t>1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93044D-83C3-48EF-B49C-E6C21521F76E}" type="slidenum">
              <a:rPr lang="en-US"/>
              <a:pPr/>
              <a:t>2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23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93044D-83C3-48EF-B49C-E6C21521F76E}" type="slidenum">
              <a:rPr lang="en-US"/>
              <a:pPr/>
              <a:t>3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64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93044D-83C3-48EF-B49C-E6C21521F76E}" type="slidenum">
              <a:rPr lang="en-US"/>
              <a:pPr/>
              <a:t>4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84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93044D-83C3-48EF-B49C-E6C21521F76E}" type="slidenum">
              <a:rPr lang="en-US"/>
              <a:pPr/>
              <a:t>5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77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93044D-83C3-48EF-B49C-E6C21521F76E}" type="slidenum">
              <a:rPr lang="en-US"/>
              <a:pPr/>
              <a:t>6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37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93044D-83C3-48EF-B49C-E6C21521F76E}" type="slidenum">
              <a:rPr lang="en-US"/>
              <a:pPr/>
              <a:t>7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79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FED35BB-F366-474F-B5AB-4CFD776FC4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48173F-0961-4139-AD74-8BE529408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315A72-FD20-49D9-8C88-9DAA52962E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4BBB0F-097E-40DE-8AEF-95B91AA8E4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B7479F-6E00-45A0-BA15-5A2DAACD2B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277E4B-668B-4218-A3D8-80A5D8E5E9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046D31-5FD8-4540-B57D-AD5A89FF8C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F082FB-3186-42AA-A0B3-E96B1096E6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FEA83E-A19B-4F6B-89BB-952212DC05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1CACB9-AA09-4796-BF73-12F6BD7A2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A27F9B5-4739-450F-8845-66020FEB73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3B3F706-4FAE-4C3D-8BFA-0D55AD22C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0" r:id="rId1"/>
    <p:sldLayoutId id="2147484411" r:id="rId2"/>
    <p:sldLayoutId id="2147484412" r:id="rId3"/>
    <p:sldLayoutId id="2147484413" r:id="rId4"/>
    <p:sldLayoutId id="2147484414" r:id="rId5"/>
    <p:sldLayoutId id="2147484415" r:id="rId6"/>
    <p:sldLayoutId id="2147484416" r:id="rId7"/>
    <p:sldLayoutId id="2147484417" r:id="rId8"/>
    <p:sldLayoutId id="2147484418" r:id="rId9"/>
    <p:sldLayoutId id="2147484419" r:id="rId10"/>
    <p:sldLayoutId id="2147484420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990600"/>
            <a:ext cx="8382000" cy="3657600"/>
          </a:xfrm>
        </p:spPr>
        <p:txBody>
          <a:bodyPr>
            <a:normAutofit/>
          </a:bodyPr>
          <a:lstStyle/>
          <a:p>
            <a:r>
              <a:rPr lang="en-US" sz="4800" b="1" dirty="0"/>
              <a:t/>
            </a:r>
            <a:br>
              <a:rPr lang="en-US" sz="4800" b="1" dirty="0"/>
            </a:br>
            <a:r>
              <a:rPr lang="en-US" dirty="0"/>
              <a:t>Chapter </a:t>
            </a:r>
            <a:r>
              <a:rPr lang="en-US" dirty="0" smtClean="0"/>
              <a:t>6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The Duel for North America</a:t>
            </a:r>
            <a:br>
              <a:rPr lang="en-US" dirty="0" smtClean="0"/>
            </a:br>
            <a:r>
              <a:rPr lang="en-US" dirty="0" smtClean="0"/>
              <a:t>1608-1763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609600"/>
            <a:ext cx="6477000" cy="1066800"/>
          </a:xfrm>
        </p:spPr>
        <p:txBody>
          <a:bodyPr/>
          <a:lstStyle/>
          <a:p>
            <a:r>
              <a:rPr lang="en-US" sz="3600" b="1"/>
              <a:t>Telling the Story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8229600" cy="41909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dirty="0" smtClean="0"/>
              <a:t>St. Lawrence River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Quebec</a:t>
            </a:r>
            <a:endParaRPr lang="en-US" sz="3200" b="1" dirty="0"/>
          </a:p>
          <a:p>
            <a:pPr>
              <a:lnSpc>
                <a:spcPct val="90000"/>
              </a:lnSpc>
            </a:pPr>
            <a:r>
              <a:rPr lang="en-US" sz="3200" b="1" dirty="0"/>
              <a:t>Samuel de </a:t>
            </a:r>
            <a:r>
              <a:rPr lang="en-US" sz="3200" b="1" dirty="0" smtClean="0"/>
              <a:t>Champlain</a:t>
            </a:r>
            <a:endParaRPr lang="en-US" sz="3200" b="1" dirty="0"/>
          </a:p>
          <a:p>
            <a:pPr>
              <a:lnSpc>
                <a:spcPct val="90000"/>
              </a:lnSpc>
            </a:pPr>
            <a:r>
              <a:rPr lang="en-US" sz="3200" b="1" dirty="0" smtClean="0"/>
              <a:t>Huron </a:t>
            </a:r>
            <a:r>
              <a:rPr lang="en-US" sz="3200" b="1" dirty="0"/>
              <a:t>Indians vs. Iroquois</a:t>
            </a:r>
          </a:p>
          <a:p>
            <a:pPr>
              <a:lnSpc>
                <a:spcPct val="90000"/>
              </a:lnSpc>
            </a:pPr>
            <a:endParaRPr lang="en-US" sz="3200" b="1" dirty="0" smtClean="0"/>
          </a:p>
          <a:p>
            <a:pPr>
              <a:lnSpc>
                <a:spcPct val="90000"/>
              </a:lnSpc>
            </a:pPr>
            <a:endParaRPr lang="en-US" sz="3200" b="1" dirty="0" smtClean="0"/>
          </a:p>
          <a:p>
            <a:pPr>
              <a:lnSpc>
                <a:spcPct val="90000"/>
              </a:lnSpc>
            </a:pPr>
            <a:endParaRPr lang="en-US" sz="3200" b="1" dirty="0" smtClean="0"/>
          </a:p>
          <a:p>
            <a:pPr>
              <a:lnSpc>
                <a:spcPct val="90000"/>
              </a:lnSpc>
            </a:pPr>
            <a:endParaRPr lang="en-US" sz="3200" b="1" dirty="0" smtClean="0"/>
          </a:p>
          <a:p>
            <a:pPr>
              <a:lnSpc>
                <a:spcPct val="90000"/>
              </a:lnSpc>
            </a:pPr>
            <a:endParaRPr lang="en-US" sz="3200" b="1" dirty="0" smtClean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60120" y="304800"/>
            <a:ext cx="6812280" cy="1066800"/>
          </a:xfrm>
        </p:spPr>
        <p:txBody>
          <a:bodyPr/>
          <a:lstStyle/>
          <a:p>
            <a:r>
              <a:rPr lang="en-US" b="1" dirty="0"/>
              <a:t>Tell the Story of…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8229600" cy="43433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dirty="0" smtClean="0"/>
              <a:t>French Empire in North America</a:t>
            </a:r>
          </a:p>
          <a:p>
            <a:pPr>
              <a:lnSpc>
                <a:spcPct val="90000"/>
              </a:lnSpc>
            </a:pPr>
            <a:r>
              <a:rPr lang="en-US" sz="3200" b="1" i="1" dirty="0" err="1"/>
              <a:t>coureurs</a:t>
            </a:r>
            <a:r>
              <a:rPr lang="en-US" sz="3200" b="1" i="1" dirty="0"/>
              <a:t> de </a:t>
            </a:r>
            <a:r>
              <a:rPr lang="en-US" sz="3200" b="1" i="1" dirty="0" smtClean="0"/>
              <a:t>bois</a:t>
            </a:r>
          </a:p>
          <a:p>
            <a:pPr>
              <a:lnSpc>
                <a:spcPct val="90000"/>
              </a:lnSpc>
            </a:pPr>
            <a:r>
              <a:rPr lang="en-US" sz="3200" b="1" dirty="0"/>
              <a:t>fur trade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Jesuits</a:t>
            </a:r>
          </a:p>
          <a:p>
            <a:pPr>
              <a:lnSpc>
                <a:spcPct val="90000"/>
              </a:lnSpc>
            </a:pPr>
            <a:r>
              <a:rPr lang="en-US" sz="3200" b="1" dirty="0"/>
              <a:t>Robert de La Salle</a:t>
            </a:r>
          </a:p>
          <a:p>
            <a:pPr>
              <a:lnSpc>
                <a:spcPct val="90000"/>
              </a:lnSpc>
            </a:pPr>
            <a:r>
              <a:rPr lang="en-US" sz="3200" b="1" dirty="0"/>
              <a:t>“Louisiana</a:t>
            </a:r>
            <a:r>
              <a:rPr lang="en-US" sz="3200" b="1" dirty="0" smtClean="0"/>
              <a:t>”</a:t>
            </a:r>
            <a:endParaRPr lang="en-US" sz="3200" b="1" dirty="0"/>
          </a:p>
          <a:p>
            <a:pPr>
              <a:lnSpc>
                <a:spcPct val="90000"/>
              </a:lnSpc>
            </a:pPr>
            <a:endParaRPr lang="en-US" sz="3200" b="1" dirty="0" smtClean="0"/>
          </a:p>
          <a:p>
            <a:pPr>
              <a:lnSpc>
                <a:spcPct val="90000"/>
              </a:lnSpc>
            </a:pPr>
            <a:endParaRPr lang="en-US" sz="3200" b="1" dirty="0" smtClean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60120" y="304800"/>
            <a:ext cx="6812280" cy="1066800"/>
          </a:xfrm>
        </p:spPr>
        <p:txBody>
          <a:bodyPr/>
          <a:lstStyle/>
          <a:p>
            <a:r>
              <a:rPr lang="en-US" b="1" dirty="0"/>
              <a:t>Tell the Story of…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8153400" cy="47243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dirty="0" smtClean="0"/>
              <a:t>World Wars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King William’s War (1689-1697)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Queen Anne’s War (1702-1713)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60120" y="304800"/>
            <a:ext cx="6812280" cy="1066800"/>
          </a:xfrm>
        </p:spPr>
        <p:txBody>
          <a:bodyPr/>
          <a:lstStyle/>
          <a:p>
            <a:r>
              <a:rPr lang="en-US" b="1" dirty="0"/>
              <a:t>Tell the Story of…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8305800" cy="43433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dirty="0" smtClean="0"/>
              <a:t>French and Indian War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Seven Years’ War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Albany Congress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Benjamin Franklin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“Join, or Die”</a:t>
            </a:r>
          </a:p>
          <a:p>
            <a:pPr>
              <a:lnSpc>
                <a:spcPct val="90000"/>
              </a:lnSpc>
            </a:pPr>
            <a:endParaRPr lang="en-US" sz="3200" b="1" dirty="0" smtClean="0"/>
          </a:p>
          <a:p>
            <a:pPr>
              <a:lnSpc>
                <a:spcPct val="90000"/>
              </a:lnSpc>
            </a:pPr>
            <a:endParaRPr lang="en-US" sz="3200" b="1" dirty="0" smtClean="0"/>
          </a:p>
          <a:p>
            <a:pPr>
              <a:lnSpc>
                <a:spcPct val="90000"/>
              </a:lnSpc>
            </a:pPr>
            <a:endParaRPr lang="en-US" sz="3200" b="1" dirty="0" smtClean="0"/>
          </a:p>
          <a:p>
            <a:pPr>
              <a:lnSpc>
                <a:spcPct val="90000"/>
              </a:lnSpc>
            </a:pPr>
            <a:endParaRPr lang="en-US" sz="3200" b="1" dirty="0" smtClean="0"/>
          </a:p>
          <a:p>
            <a:pPr>
              <a:lnSpc>
                <a:spcPct val="90000"/>
              </a:lnSpc>
            </a:pPr>
            <a:endParaRPr lang="en-US" sz="3200" b="1" dirty="0" smtClean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60120" y="304800"/>
            <a:ext cx="6812280" cy="1066800"/>
          </a:xfrm>
        </p:spPr>
        <p:txBody>
          <a:bodyPr/>
          <a:lstStyle/>
          <a:p>
            <a:r>
              <a:rPr lang="en-US" b="1" dirty="0"/>
              <a:t>Tell the Story of…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8305800" cy="43433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dirty="0" smtClean="0"/>
              <a:t>William Pitt</a:t>
            </a:r>
          </a:p>
          <a:p>
            <a:pPr>
              <a:lnSpc>
                <a:spcPct val="90000"/>
              </a:lnSpc>
            </a:pPr>
            <a:r>
              <a:rPr lang="en-US" sz="3200" b="1" dirty="0"/>
              <a:t>Battle of </a:t>
            </a:r>
            <a:r>
              <a:rPr lang="en-US" sz="3200" b="1" dirty="0" smtClean="0"/>
              <a:t>Quebec</a:t>
            </a:r>
            <a:endParaRPr lang="en-US" sz="3200" b="1" dirty="0"/>
          </a:p>
          <a:p>
            <a:pPr>
              <a:lnSpc>
                <a:spcPct val="90000"/>
              </a:lnSpc>
            </a:pPr>
            <a:r>
              <a:rPr lang="en-US" sz="3200" b="1" dirty="0"/>
              <a:t>Treaty of Paris (1763</a:t>
            </a:r>
            <a:r>
              <a:rPr lang="en-US" sz="3200" b="1" dirty="0" smtClean="0"/>
              <a:t>)</a:t>
            </a:r>
          </a:p>
          <a:p>
            <a:pPr>
              <a:lnSpc>
                <a:spcPct val="90000"/>
              </a:lnSpc>
            </a:pPr>
            <a:endParaRPr lang="en-US" sz="3200" b="1" dirty="0" smtClean="0"/>
          </a:p>
          <a:p>
            <a:pPr>
              <a:lnSpc>
                <a:spcPct val="90000"/>
              </a:lnSpc>
            </a:pPr>
            <a:endParaRPr lang="en-US" sz="3200" b="1" dirty="0" smtClean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60120" y="304800"/>
            <a:ext cx="6812280" cy="1066800"/>
          </a:xfrm>
        </p:spPr>
        <p:txBody>
          <a:bodyPr/>
          <a:lstStyle/>
          <a:p>
            <a:r>
              <a:rPr lang="en-US" b="1" dirty="0"/>
              <a:t>Tell the Story of…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8229600" cy="43433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dirty="0" smtClean="0"/>
              <a:t>British contempt for colonials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smuggling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sense of American identity</a:t>
            </a:r>
          </a:p>
          <a:p>
            <a:pPr>
              <a:lnSpc>
                <a:spcPct val="90000"/>
              </a:lnSpc>
            </a:pPr>
            <a:r>
              <a:rPr lang="en-US" sz="3200" b="1" dirty="0"/>
              <a:t>Pontiac’s Rebellion (1763)</a:t>
            </a:r>
          </a:p>
          <a:p>
            <a:pPr>
              <a:lnSpc>
                <a:spcPct val="90000"/>
              </a:lnSpc>
            </a:pPr>
            <a:r>
              <a:rPr lang="en-US" sz="3200" b="1" dirty="0"/>
              <a:t>Proclamation of </a:t>
            </a:r>
            <a:r>
              <a:rPr lang="en-US" sz="3200" b="1" dirty="0" smtClean="0"/>
              <a:t>1763</a:t>
            </a:r>
          </a:p>
          <a:p>
            <a:pPr>
              <a:lnSpc>
                <a:spcPct val="90000"/>
              </a:lnSpc>
            </a:pPr>
            <a:endParaRPr lang="en-US" sz="3200" b="1" dirty="0" smtClean="0"/>
          </a:p>
          <a:p>
            <a:pPr>
              <a:lnSpc>
                <a:spcPct val="90000"/>
              </a:lnSpc>
            </a:pPr>
            <a:endParaRPr lang="en-US" sz="3200" b="1" dirty="0" smtClean="0"/>
          </a:p>
          <a:p>
            <a:pPr>
              <a:lnSpc>
                <a:spcPct val="90000"/>
              </a:lnSpc>
            </a:pPr>
            <a:endParaRPr lang="en-US" sz="3200" b="1" dirty="0" smtClean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60120" y="304800"/>
            <a:ext cx="6812280" cy="1066800"/>
          </a:xfrm>
        </p:spPr>
        <p:txBody>
          <a:bodyPr/>
          <a:lstStyle/>
          <a:p>
            <a:r>
              <a:rPr lang="en-US" b="1" dirty="0"/>
              <a:t>Tell the Story of…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804</TotalTime>
  <Words>131</Words>
  <Application>Microsoft Office PowerPoint</Application>
  <PresentationFormat>On-screen Show (4:3)</PresentationFormat>
  <Paragraphs>48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ＭＳ Ｐゴシック</vt:lpstr>
      <vt:lpstr>Arial</vt:lpstr>
      <vt:lpstr>Lucida Sans Unicode</vt:lpstr>
      <vt:lpstr>Verdana</vt:lpstr>
      <vt:lpstr>Wingdings 2</vt:lpstr>
      <vt:lpstr>Wingdings 3</vt:lpstr>
      <vt:lpstr>Concourse</vt:lpstr>
      <vt:lpstr> Chapter 6  The Duel for North America 1608-1763</vt:lpstr>
      <vt:lpstr>Tell the Story of…</vt:lpstr>
      <vt:lpstr>Tell the Story of…</vt:lpstr>
      <vt:lpstr>Tell the Story of…</vt:lpstr>
      <vt:lpstr>Tell the Story of…</vt:lpstr>
      <vt:lpstr>Tell the Story of…</vt:lpstr>
      <vt:lpstr>Tell the Story of…</vt:lpstr>
    </vt:vector>
  </TitlesOfParts>
  <Company>Legacy High School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 Conquest of the West</dc:title>
  <dc:creator>Charles Vavra User</dc:creator>
  <cp:lastModifiedBy>Ashley E Cirbo</cp:lastModifiedBy>
  <cp:revision>156</cp:revision>
  <dcterms:created xsi:type="dcterms:W3CDTF">2007-10-11T12:10:55Z</dcterms:created>
  <dcterms:modified xsi:type="dcterms:W3CDTF">2015-08-17T02:45:47Z</dcterms:modified>
</cp:coreProperties>
</file>