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5"/>
  </p:handoutMasterIdLst>
  <p:sldIdLst>
    <p:sldId id="256" r:id="rId2"/>
    <p:sldId id="258" r:id="rId3"/>
    <p:sldId id="257" r:id="rId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5640A72-BCB6-48F4-88CA-3BBCDB0EF2C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8E170F-3247-408B-982F-5D61482C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plor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53985" y="-879651"/>
            <a:ext cx="5699831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0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677" y="0"/>
            <a:ext cx="4847590" cy="62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4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78" y="-694266"/>
            <a:ext cx="8306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679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>Adams 12 Five Star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Vavra</dc:creator>
  <cp:lastModifiedBy>Matthew Cirbo</cp:lastModifiedBy>
  <cp:revision>2</cp:revision>
  <cp:lastPrinted>2014-09-17T20:40:30Z</cp:lastPrinted>
  <dcterms:created xsi:type="dcterms:W3CDTF">2014-09-11T17:39:03Z</dcterms:created>
  <dcterms:modified xsi:type="dcterms:W3CDTF">2014-09-17T20:41:17Z</dcterms:modified>
</cp:coreProperties>
</file>