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7" r:id="rId4"/>
    <p:sldId id="278" r:id="rId5"/>
    <p:sldId id="281" r:id="rId6"/>
    <p:sldId id="280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84" d="100"/>
          <a:sy n="84" d="100"/>
        </p:scale>
        <p:origin x="-1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0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/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3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Settling the Northern Colonies</a:t>
            </a:r>
            <a:br>
              <a:rPr lang="en-US" dirty="0" smtClean="0"/>
            </a:br>
            <a:r>
              <a:rPr lang="en-US" dirty="0" smtClean="0"/>
              <a:t>1619-1700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John Calvin (Calvinism)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“predestination”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Puritans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Separatists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Mayflower Compact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John Winthrop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“city upon a hill”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“Great Migration</a:t>
            </a:r>
            <a:r>
              <a:rPr lang="en-US" sz="3200" b="1" dirty="0" smtClean="0"/>
              <a:t>”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82000" cy="4724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Roger Williams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Rhode Island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Anne Hutchinson</a:t>
            </a:r>
          </a:p>
          <a:p>
            <a:pPr>
              <a:lnSpc>
                <a:spcPct val="90000"/>
              </a:lnSpc>
            </a:pPr>
            <a:r>
              <a:rPr lang="en-US" sz="3200" b="1" i="1" dirty="0" smtClean="0"/>
              <a:t>antinomianism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separation of church and state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Wampanoag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Massasoit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Pequot </a:t>
            </a:r>
            <a:r>
              <a:rPr lang="en-US" sz="3200" b="1" dirty="0" smtClean="0"/>
              <a:t>War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err="1" smtClean="0"/>
              <a:t>Metacom</a:t>
            </a:r>
            <a:r>
              <a:rPr lang="en-US" sz="3200" b="1" dirty="0" smtClean="0"/>
              <a:t> (King Philip)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King Philip’s </a:t>
            </a:r>
            <a:r>
              <a:rPr lang="en-US" sz="3200" b="1" dirty="0" smtClean="0"/>
              <a:t>War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3820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New England Confederation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Dominion of New England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mercantilism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Navigation laws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Glorious Revolution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William &amp; Mary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“salutary neglect”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New Netherland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Dutch West India Company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Manhattan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New Amsterdam (later New York)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82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Quakers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pacifism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William Penn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Philadelphia </a:t>
            </a:r>
            <a:r>
              <a:rPr lang="en-US" sz="3200" b="1" dirty="0"/>
              <a:t>(“brotherly love”)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anti-slavery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810</TotalTime>
  <Words>141</Words>
  <Application>Microsoft Macintosh PowerPoint</Application>
  <PresentationFormat>On-screen Show (4:3)</PresentationFormat>
  <Paragraphs>57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 Chapter 3  Settling the Northern Colonies 1619-1700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Matthew Cirbo</cp:lastModifiedBy>
  <cp:revision>152</cp:revision>
  <dcterms:created xsi:type="dcterms:W3CDTF">2007-10-11T12:10:55Z</dcterms:created>
  <dcterms:modified xsi:type="dcterms:W3CDTF">2015-08-14T03:14:28Z</dcterms:modified>
</cp:coreProperties>
</file>