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761" autoAdjust="0"/>
  </p:normalViewPr>
  <p:slideViewPr>
    <p:cSldViewPr>
      <p:cViewPr varScale="1">
        <p:scale>
          <a:sx n="84" d="100"/>
          <a:sy n="84" d="100"/>
        </p:scale>
        <p:origin x="-1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5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/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/>
              <a:t>Chapter </a:t>
            </a:r>
            <a:r>
              <a:rPr lang="en-US" dirty="0" smtClean="0"/>
              <a:t>1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New World Beginnings</a:t>
            </a:r>
            <a:br>
              <a:rPr lang="en-US" dirty="0" smtClean="0"/>
            </a:br>
            <a:r>
              <a:rPr lang="en-US" dirty="0" smtClean="0"/>
              <a:t>33,000 B.C. – A.D. 1769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/>
              <a:t>Telling the Story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land bridge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Pueblo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Cahokia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Mound-builders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Maize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The Crusades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Renaissance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printing </a:t>
            </a:r>
            <a:r>
              <a:rPr lang="en-US" sz="3200" b="1" dirty="0" smtClean="0"/>
              <a:t>press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/>
              <a:t>Protestant </a:t>
            </a:r>
            <a:r>
              <a:rPr lang="en-US" sz="3200" b="1" dirty="0" smtClean="0"/>
              <a:t>Reformation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Columbus (1492)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Columbian exchange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horse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potatoes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/>
              <a:t>smallpox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slave </a:t>
            </a:r>
            <a:r>
              <a:rPr lang="en-US" sz="3200" b="1" dirty="0" smtClean="0"/>
              <a:t>labor</a:t>
            </a:r>
          </a:p>
          <a:p>
            <a:pPr>
              <a:lnSpc>
                <a:spcPct val="90000"/>
              </a:lnSpc>
            </a:pPr>
            <a:endParaRPr lang="en-US" sz="3200" b="1" dirty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153400" cy="2667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1" dirty="0" smtClean="0"/>
              <a:t>encomienda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conquistadores</a:t>
            </a:r>
          </a:p>
          <a:p>
            <a:pPr>
              <a:lnSpc>
                <a:spcPct val="90000"/>
              </a:lnSpc>
            </a:pPr>
            <a:r>
              <a:rPr lang="en-US" sz="3200" b="1" dirty="0" err="1" smtClean="0"/>
              <a:t>Bartolome</a:t>
            </a:r>
            <a:r>
              <a:rPr lang="en-US" sz="3200" b="1" dirty="0" smtClean="0"/>
              <a:t> de Las </a:t>
            </a:r>
            <a:r>
              <a:rPr lang="en-US" sz="3200" b="1" dirty="0" err="1" smtClean="0"/>
              <a:t>Casas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Mestizos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“Black Legend”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793</TotalTime>
  <Words>65</Words>
  <Application>Microsoft Macintosh PowerPoint</Application>
  <PresentationFormat>On-screen Show (4:3)</PresentationFormat>
  <Paragraphs>33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 Chapter 1  New World Beginnings 33,000 B.C. – A.D. 1769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Matthew Cirbo</cp:lastModifiedBy>
  <cp:revision>145</cp:revision>
  <dcterms:created xsi:type="dcterms:W3CDTF">2007-10-11T12:10:55Z</dcterms:created>
  <dcterms:modified xsi:type="dcterms:W3CDTF">2015-08-14T03:26:05Z</dcterms:modified>
</cp:coreProperties>
</file>