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0BF50B-3743-4978-9D99-D9780FA5F3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CE0DCF-6C30-48A9-A980-D4F3DFD3C54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 of 1812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Everything You Need To Know For Your APUSH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America’s Neutrality is Violated!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Both France (Berlin Decree) and England (Orders in Council) would confiscate US ships that traded with other country</a:t>
            </a:r>
          </a:p>
          <a:p>
            <a:r>
              <a:rPr lang="en-US" dirty="0" smtClean="0"/>
              <a:t>To help fight Napoleon, Britain began using </a:t>
            </a:r>
            <a:r>
              <a:rPr lang="en-US" b="1" i="1" u="sng" dirty="0"/>
              <a:t>I</a:t>
            </a:r>
            <a:r>
              <a:rPr lang="en-US" b="1" i="1" u="sng" dirty="0" smtClean="0"/>
              <a:t>mpressment</a:t>
            </a:r>
            <a:r>
              <a:rPr lang="en-US" dirty="0" smtClean="0"/>
              <a:t> on US sailors</a:t>
            </a:r>
          </a:p>
          <a:p>
            <a:pPr lvl="1"/>
            <a:r>
              <a:rPr lang="en-US" dirty="0" smtClean="0"/>
              <a:t>Forcing sailors to join the British Navy</a:t>
            </a:r>
          </a:p>
          <a:p>
            <a:r>
              <a:rPr lang="en-US" dirty="0" smtClean="0"/>
              <a:t>Chesapeake-Leopold Affair</a:t>
            </a:r>
          </a:p>
          <a:p>
            <a:pPr lvl="1"/>
            <a:r>
              <a:rPr lang="en-US" dirty="0" smtClean="0"/>
              <a:t>British ship (Leopold) attacks US ship (Chesapeake) while looking for alleged deserters</a:t>
            </a:r>
          </a:p>
          <a:p>
            <a:pPr lvl="1"/>
            <a:r>
              <a:rPr lang="en-US" dirty="0" smtClean="0"/>
              <a:t>3 were killed, 18 injured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://apushcanvas.pbworks.com/f/1351508585/Impress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67341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9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Embargoes to know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Embargo of 1807:</a:t>
            </a:r>
          </a:p>
          <a:p>
            <a:pPr lvl="1"/>
            <a:r>
              <a:rPr lang="en-US" dirty="0" smtClean="0"/>
              <a:t>Passed in response to Chesapeake Incident</a:t>
            </a:r>
          </a:p>
          <a:p>
            <a:pPr lvl="1"/>
            <a:r>
              <a:rPr lang="en-US" dirty="0" smtClean="0"/>
              <a:t>Forbade ALL US exports</a:t>
            </a:r>
          </a:p>
          <a:p>
            <a:pPr lvl="1"/>
            <a:r>
              <a:rPr lang="en-US" dirty="0" smtClean="0"/>
              <a:t>Disaster!</a:t>
            </a:r>
            <a:endParaRPr lang="en-US" dirty="0"/>
          </a:p>
          <a:p>
            <a:r>
              <a:rPr lang="en-US" dirty="0" smtClean="0"/>
              <a:t>Non-Intercourse Act: (1809)</a:t>
            </a:r>
          </a:p>
          <a:p>
            <a:pPr lvl="1"/>
            <a:r>
              <a:rPr lang="en-US" dirty="0" smtClean="0"/>
              <a:t>Forbade exports to ONLY Britain and France</a:t>
            </a:r>
          </a:p>
          <a:p>
            <a:pPr lvl="1"/>
            <a:r>
              <a:rPr lang="en-US" dirty="0" smtClean="0"/>
              <a:t>Still a disaster</a:t>
            </a:r>
            <a:endParaRPr lang="en-US" dirty="0"/>
          </a:p>
          <a:p>
            <a:r>
              <a:rPr lang="en-US" dirty="0" smtClean="0"/>
              <a:t>Macon’s Bill #2: (1810)</a:t>
            </a:r>
          </a:p>
          <a:p>
            <a:pPr lvl="1"/>
            <a:r>
              <a:rPr lang="en-US" dirty="0" smtClean="0"/>
              <a:t>Eventually agreed to restore trade with France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://www.xtimeline.com/__UserPic_Large/1237/ELT2007083101511382896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58" y="80963"/>
            <a:ext cx="4677842" cy="357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War with Britain?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 Hawks:</a:t>
            </a:r>
          </a:p>
          <a:p>
            <a:pPr lvl="1"/>
            <a:r>
              <a:rPr lang="en-US" dirty="0" smtClean="0"/>
              <a:t>From South (SC) and West (KY)</a:t>
            </a:r>
          </a:p>
          <a:p>
            <a:pPr lvl="1"/>
            <a:r>
              <a:rPr lang="en-US" dirty="0" smtClean="0"/>
              <a:t>John C. Calhoun and Henry Clay!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Democratic-Republicans (Jeffersonians) more biased towards France</a:t>
            </a:r>
          </a:p>
          <a:p>
            <a:endParaRPr lang="en-US" dirty="0"/>
          </a:p>
          <a:p>
            <a:r>
              <a:rPr lang="en-US" dirty="0" smtClean="0"/>
              <a:t>British Impressments were well known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encrypted-tbn3.gstatic.com/images?q=tbn:ANd9GcSc0HxKgKyAb-QNVS-HN--mke4PXO39kXD0jDPKyJBay9PYC7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974"/>
            <a:ext cx="2286000" cy="279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SA5SA5tx5Z7QFrbagIYyRcgXvCNJdj94qkCNCcW79tZNyPLUhq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973"/>
            <a:ext cx="2286000" cy="27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Battles and Events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Battle of Tippecanoe (1811)</a:t>
            </a:r>
          </a:p>
          <a:p>
            <a:pPr lvl="1"/>
            <a:r>
              <a:rPr lang="en-US" dirty="0" smtClean="0"/>
              <a:t>William Henry Harrison defeated Native Americans</a:t>
            </a:r>
          </a:p>
          <a:p>
            <a:pPr lvl="1"/>
            <a:r>
              <a:rPr lang="en-US" dirty="0" smtClean="0"/>
              <a:t>Helped lead to further Westward expansion</a:t>
            </a:r>
            <a:endParaRPr lang="en-US" dirty="0"/>
          </a:p>
          <a:p>
            <a:r>
              <a:rPr lang="en-US" dirty="0" smtClean="0"/>
              <a:t>Hartford Convention (1814 – 1815)</a:t>
            </a:r>
          </a:p>
          <a:p>
            <a:pPr lvl="1"/>
            <a:r>
              <a:rPr lang="en-US" dirty="0" smtClean="0"/>
              <a:t>New England Federalists gathered to share grievances</a:t>
            </a:r>
          </a:p>
          <a:p>
            <a:pPr lvl="1"/>
            <a:r>
              <a:rPr lang="en-US" dirty="0" smtClean="0"/>
              <a:t>Proposed amending Constitution:</a:t>
            </a:r>
          </a:p>
          <a:p>
            <a:pPr lvl="2"/>
            <a:r>
              <a:rPr lang="en-US" dirty="0" smtClean="0"/>
              <a:t>1 term for president, 2/3 Congress to approve an embargo or declare war</a:t>
            </a:r>
          </a:p>
          <a:p>
            <a:pPr lvl="1"/>
            <a:r>
              <a:rPr lang="en-US" dirty="0" smtClean="0"/>
              <a:t>Some delegates urged secession </a:t>
            </a:r>
          </a:p>
          <a:p>
            <a:r>
              <a:rPr lang="en-US" dirty="0" smtClean="0"/>
              <a:t>Battle of New Orleans</a:t>
            </a:r>
          </a:p>
          <a:p>
            <a:pPr lvl="1"/>
            <a:r>
              <a:rPr lang="en-US" dirty="0" smtClean="0"/>
              <a:t>Occurred two weeks AFTER war ended</a:t>
            </a:r>
          </a:p>
          <a:p>
            <a:pPr lvl="1"/>
            <a:r>
              <a:rPr lang="en-US" dirty="0" smtClean="0"/>
              <a:t>US victorious, Andrew Jackson is an overnight sensation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3429000"/>
            <a:ext cx="312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encrypted-tbn3.gstatic.com/images?q=tbn:ANd9GcQvwucF1g7wBzRGjQf1kMIn1OtUuEQvtBjwyCUewgiLgnBM4-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52550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33400" y="3048000"/>
            <a:ext cx="3429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history.loftinnc.com/images/WilliamHenryHarrison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2" y="3020291"/>
            <a:ext cx="3028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Treaty of Ghent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Signed on December 24, 1814</a:t>
            </a:r>
          </a:p>
          <a:p>
            <a:pPr lvl="1"/>
            <a:r>
              <a:rPr lang="en-US" dirty="0" smtClean="0"/>
              <a:t>Agreement to stop fighting (Armistice)</a:t>
            </a:r>
            <a:endParaRPr lang="en-US" dirty="0"/>
          </a:p>
          <a:p>
            <a:pPr lvl="1"/>
            <a:r>
              <a:rPr lang="en-US" dirty="0" smtClean="0"/>
              <a:t>Neither side gained territory</a:t>
            </a:r>
            <a:endParaRPr lang="en-US" dirty="0"/>
          </a:p>
          <a:p>
            <a:pPr lvl="1"/>
            <a:r>
              <a:rPr lang="en-US" dirty="0" smtClean="0"/>
              <a:t>No mention of pre-war grievances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img.geocaching.com/cache/f7713031-8965-48a0-88fa-3b02a10be033.gif?rnd=0.21228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3810000"/>
            <a:ext cx="387667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oocher.com/Gilbert_Stuart/Albert_Gallatin_ca_18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01976"/>
            <a:ext cx="2324100" cy="28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2.bp.blogspot.com/-kXiergohz_Q/TuaqiQUZveI/AAAAAAAAL0Y/6h_ICW2tYFI/s1600/henry%252520clay18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" y="3801976"/>
            <a:ext cx="2264948" cy="28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Impact of the War??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HUGE increase in Nationalism</a:t>
            </a:r>
          </a:p>
          <a:p>
            <a:endParaRPr lang="en-US" dirty="0" smtClean="0"/>
          </a:p>
          <a:p>
            <a:r>
              <a:rPr lang="en-US" dirty="0" smtClean="0"/>
              <a:t>Paved the way for future presidents</a:t>
            </a:r>
          </a:p>
          <a:p>
            <a:pPr lvl="1"/>
            <a:r>
              <a:rPr lang="en-US" dirty="0" smtClean="0"/>
              <a:t>Jackson</a:t>
            </a:r>
          </a:p>
          <a:p>
            <a:pPr lvl="1"/>
            <a:r>
              <a:rPr lang="en-US" dirty="0" smtClean="0"/>
              <a:t>Harrison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Demise of the Federalists</a:t>
            </a:r>
          </a:p>
          <a:p>
            <a:endParaRPr lang="en-US" dirty="0" smtClean="0"/>
          </a:p>
          <a:p>
            <a:r>
              <a:rPr lang="en-US" dirty="0" smtClean="0"/>
              <a:t>“Era of Good Feelings”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://www.whitehouse.gov/sites/default/files/first-family/masthead_image/9wh_header_sm.jpg?1250871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38600"/>
            <a:ext cx="42862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3.gstatic.com/images?q=tbn:ANd9GcSQY8aCv4T_kS_MeLvKAdYzibPVMEh9s5ALOcxnZROgkqcNJhDMw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4143375"/>
            <a:ext cx="390964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encrypted-tbn1.gstatic.com/images?q=tbn:ANd9GcQr9WxrEB9xf-aUaPEVrZT4GLcdX2L5n1Z_1Pkrrq_raCgUGl9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578" y="228599"/>
            <a:ext cx="2873022" cy="438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g.tfd.com/WEAL/weal_10_img18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1858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" lvl="1" indent="0">
              <a:buClr>
                <a:schemeClr val="accent1"/>
              </a:buClr>
              <a:buSzPct val="8500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encrypted-tbn0.gstatic.com/images?q=tbn:ANd9GcToY8aA8uTYUS23vCkOGWOfUNHlNXQ0R_5rLzchjifwJz_PEBZL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77" y="3276600"/>
            <a:ext cx="2632364" cy="31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1905000" y="1447800"/>
            <a:ext cx="3810000" cy="2423218"/>
          </a:xfrm>
          <a:prstGeom prst="wedgeRoundRectCallout">
            <a:avLst>
              <a:gd name="adj1" fmla="val 76979"/>
              <a:gd name="adj2" fmla="val 78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Please help </a:t>
            </a:r>
            <a:endParaRPr lang="en-US" sz="2800" dirty="0" smtClean="0"/>
          </a:p>
          <a:p>
            <a:pPr algn="ctr"/>
            <a:r>
              <a:rPr lang="en-US" sz="2800" dirty="0" smtClean="0"/>
              <a:t>spread </a:t>
            </a:r>
            <a:r>
              <a:rPr lang="en-US" sz="2800" dirty="0" smtClean="0"/>
              <a:t>the </a:t>
            </a:r>
            <a:r>
              <a:rPr lang="en-US" sz="2800" dirty="0" smtClean="0"/>
              <a:t>word!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001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</TotalTime>
  <Words>309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War of 1812</vt:lpstr>
      <vt:lpstr>America’s Neutrality is Violated!</vt:lpstr>
      <vt:lpstr>Embargoes to know </vt:lpstr>
      <vt:lpstr>Why War with Britain?</vt:lpstr>
      <vt:lpstr>Key Battles and Events of the War</vt:lpstr>
      <vt:lpstr>Treaty of Ghent</vt:lpstr>
      <vt:lpstr>Impact of the War??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 of 1812</dc:title>
  <dc:creator>Adam Norris</dc:creator>
  <cp:lastModifiedBy>Matthew Cirbo</cp:lastModifiedBy>
  <cp:revision>17</cp:revision>
  <dcterms:created xsi:type="dcterms:W3CDTF">2013-03-31T16:14:47Z</dcterms:created>
  <dcterms:modified xsi:type="dcterms:W3CDTF">2016-03-09T19:48:47Z</dcterms:modified>
</cp:coreProperties>
</file>