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7" autoAdjust="0"/>
    <p:restoredTop sz="94761" autoAdjust="0"/>
  </p:normalViewPr>
  <p:slideViewPr>
    <p:cSldViewPr>
      <p:cViewPr varScale="1">
        <p:scale>
          <a:sx n="48" d="100"/>
          <a:sy n="48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11FC5C-D5A8-4983-B69E-CC844019DF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BC324-21C0-4317-A942-3C96CFE19B70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7542E-0292-4A7E-BBDF-FEE06A14FF36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BF59-110F-4CD6-B787-2A9C1856649A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93C22-2311-4788-BD74-E7EDF5F9F41F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93C22-2311-4788-BD74-E7EDF5F9F41F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FAF1D-AEE9-4AB7-869A-CA566BE80F65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FAF1D-AEE9-4AB7-869A-CA566BE80F65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7542E-0292-4A7E-BBDF-FEE06A14FF36}" type="slidenum">
              <a:rPr lang="en-US"/>
              <a:pPr/>
              <a:t>7</a:t>
            </a:fld>
            <a:endParaRPr lang="en-US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0540A-F735-4409-81F6-827B0EF8A2B1}" type="slidenum">
              <a:rPr lang="en-US"/>
              <a:pPr/>
              <a:t>8</a:t>
            </a:fld>
            <a:endParaRPr lang="en-US"/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623C4-19D6-4B1C-9611-DC32CB842FC0}" type="slidenum">
              <a:rPr lang="en-US"/>
              <a:pPr/>
              <a:t>9</a:t>
            </a:fld>
            <a:endParaRPr lang="en-US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4813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8141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8142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41F7D11-3C08-40BC-9984-1E7115A26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63AC9-7CEB-4BEA-9C9C-A396670881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A632B-0301-4EB5-B53A-9720FC3F0E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FD9CF-7248-48B5-BB1A-9198CBACC6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3147F-D85A-43A6-975D-1D143EFD39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AF27A-54C4-46EF-8FFB-3ECF81D6A7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2C4D3-C25D-484E-AA32-7548DCF79D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277CD-3D2C-44BC-B7EF-BA9D760001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93840-A668-4443-B996-1A18256103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29BB5-8EB2-4C92-B5D2-C1795BF00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C980A-8F42-43B4-929F-C14472D51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4710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0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0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11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11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711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71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ED30E05-E5A1-4225-B225-EB381E914DD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1555750"/>
          </a:xfrm>
        </p:spPr>
        <p:txBody>
          <a:bodyPr/>
          <a:lstStyle/>
          <a:p>
            <a:r>
              <a:rPr lang="en-US" sz="4400" b="1"/>
              <a:t>Chapter 11 </a:t>
            </a:r>
            <a:br>
              <a:rPr lang="en-US" sz="4400" b="1"/>
            </a:br>
            <a:r>
              <a:rPr lang="en-US" sz="4400" b="1"/>
              <a:t>The Triumphs and Travails of the Jeffersonian Republic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/>
          <a:lstStyle/>
          <a:p>
            <a:r>
              <a:rPr lang="en-US" sz="3600" b="1"/>
              <a:t>Telling the Story</a:t>
            </a:r>
          </a:p>
        </p:txBody>
      </p:sp>
      <p:pic>
        <p:nvPicPr>
          <p:cNvPr id="2052" name="Picture 4" descr="T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2193925" cy="2743200"/>
          </a:xfrm>
          <a:prstGeom prst="rect">
            <a:avLst/>
          </a:prstGeom>
          <a:noFill/>
        </p:spPr>
      </p:pic>
      <p:pic>
        <p:nvPicPr>
          <p:cNvPr id="2053" name="Picture 5" descr="madis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457200"/>
            <a:ext cx="2286000" cy="2120900"/>
          </a:xfrm>
          <a:prstGeom prst="rect">
            <a:avLst/>
          </a:prstGeom>
          <a:noFill/>
        </p:spPr>
      </p:pic>
      <p:pic>
        <p:nvPicPr>
          <p:cNvPr id="2054" name="Picture 6" descr="monro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381000"/>
            <a:ext cx="22733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12</a:t>
            </a:r>
            <a:r>
              <a:rPr lang="en-US" b="1" baseline="30000" dirty="0" smtClean="0"/>
              <a:t>th</a:t>
            </a:r>
            <a:r>
              <a:rPr lang="en-US" b="1" dirty="0" smtClean="0"/>
              <a:t> Congress</a:t>
            </a:r>
          </a:p>
          <a:p>
            <a:r>
              <a:rPr lang="en-US" b="1" dirty="0" smtClean="0"/>
              <a:t>“war hawks”</a:t>
            </a:r>
          </a:p>
          <a:p>
            <a:r>
              <a:rPr lang="en-US" b="1" dirty="0" smtClean="0"/>
              <a:t>Tecumseh</a:t>
            </a:r>
          </a:p>
          <a:p>
            <a:r>
              <a:rPr lang="en-US" b="1" dirty="0" smtClean="0"/>
              <a:t>Battle of Tippecanoe (1811)</a:t>
            </a:r>
          </a:p>
          <a:p>
            <a:r>
              <a:rPr lang="en-US" b="1" dirty="0" smtClean="0"/>
              <a:t>William Henry Harrison</a:t>
            </a:r>
            <a:endParaRPr lang="en-US" b="1" dirty="0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War of 1812</a:t>
            </a:r>
          </a:p>
          <a:p>
            <a:r>
              <a:rPr lang="en-US" b="1" dirty="0" smtClean="0"/>
              <a:t>“Mr. Madison’s War”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30725"/>
          </a:xfrm>
        </p:spPr>
        <p:txBody>
          <a:bodyPr/>
          <a:lstStyle/>
          <a:p>
            <a:r>
              <a:rPr lang="en-US" b="1" dirty="0"/>
              <a:t>The 1</a:t>
            </a:r>
            <a:r>
              <a:rPr lang="en-US" b="1" baseline="30000" dirty="0"/>
              <a:t>st</a:t>
            </a:r>
            <a:r>
              <a:rPr lang="en-US" b="1" dirty="0"/>
              <a:t> 2-party </a:t>
            </a:r>
            <a:r>
              <a:rPr lang="en-US" b="1" dirty="0" smtClean="0"/>
              <a:t>system</a:t>
            </a:r>
          </a:p>
          <a:p>
            <a:r>
              <a:rPr lang="en-US" b="1" dirty="0" smtClean="0"/>
              <a:t>Federalists vs. Democratic-Republicans</a:t>
            </a:r>
            <a:endParaRPr lang="en-US" b="1" dirty="0"/>
          </a:p>
          <a:p>
            <a:r>
              <a:rPr lang="en-US" b="1" dirty="0"/>
              <a:t>Thomas </a:t>
            </a:r>
            <a:r>
              <a:rPr lang="en-US" b="1" dirty="0" smtClean="0"/>
              <a:t>Jefferson</a:t>
            </a:r>
          </a:p>
          <a:p>
            <a:r>
              <a:rPr lang="en-US" b="1" dirty="0" smtClean="0"/>
              <a:t>Monticello</a:t>
            </a:r>
            <a:endParaRPr lang="en-US" b="1" dirty="0"/>
          </a:p>
          <a:p>
            <a:r>
              <a:rPr lang="en-US" b="1" dirty="0" smtClean="0"/>
              <a:t>Election </a:t>
            </a:r>
            <a:r>
              <a:rPr lang="en-US" b="1" dirty="0"/>
              <a:t>of 1800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1375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“whispering campaigns”</a:t>
            </a:r>
          </a:p>
          <a:p>
            <a:r>
              <a:rPr lang="en-US" b="1" dirty="0" smtClean="0"/>
              <a:t>Sally </a:t>
            </a:r>
            <a:r>
              <a:rPr lang="en-US" b="1" dirty="0" err="1" smtClean="0"/>
              <a:t>Hemings</a:t>
            </a:r>
            <a:endParaRPr lang="en-US" b="1" dirty="0" smtClean="0"/>
          </a:p>
          <a:p>
            <a:r>
              <a:rPr lang="en-US" b="1" dirty="0" smtClean="0"/>
              <a:t>Aaron Burr</a:t>
            </a:r>
          </a:p>
          <a:p>
            <a:r>
              <a:rPr lang="en-US" b="1" dirty="0" smtClean="0"/>
              <a:t>Albert Gallatin</a:t>
            </a:r>
          </a:p>
          <a:p>
            <a:r>
              <a:rPr lang="en-US" b="1" dirty="0" smtClean="0"/>
              <a:t>James Madison</a:t>
            </a:r>
            <a:endParaRPr lang="en-US" b="1" dirty="0" smtClean="0"/>
          </a:p>
          <a:p>
            <a:r>
              <a:rPr lang="en-US" b="1" dirty="0" smtClean="0"/>
              <a:t>12</a:t>
            </a:r>
            <a:r>
              <a:rPr lang="en-US" b="1" baseline="30000" dirty="0" smtClean="0"/>
              <a:t>th</a:t>
            </a:r>
            <a:r>
              <a:rPr lang="en-US" b="1" dirty="0" smtClean="0"/>
              <a:t> Amendment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inaugural address</a:t>
            </a:r>
          </a:p>
          <a:p>
            <a:r>
              <a:rPr lang="en-US" b="1" dirty="0" smtClean="0"/>
              <a:t>“We are all Republicans…”</a:t>
            </a:r>
          </a:p>
          <a:p>
            <a:r>
              <a:rPr lang="en-US" b="1" dirty="0"/>
              <a:t>p</a:t>
            </a:r>
            <a:r>
              <a:rPr lang="en-US" b="1" dirty="0" smtClean="0"/>
              <a:t>ell-mell seating at official dinners</a:t>
            </a:r>
          </a:p>
          <a:p>
            <a:r>
              <a:rPr lang="en-US" b="1" dirty="0" smtClean="0"/>
              <a:t>messages </a:t>
            </a:r>
            <a:r>
              <a:rPr lang="en-US" b="1" i="1" dirty="0" smtClean="0"/>
              <a:t>sent </a:t>
            </a:r>
            <a:r>
              <a:rPr lang="en-US" b="1" dirty="0" smtClean="0"/>
              <a:t>to Congress</a:t>
            </a:r>
          </a:p>
          <a:p>
            <a:r>
              <a:rPr lang="en-US" b="1" dirty="0" smtClean="0"/>
              <a:t>“few die, none resign”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00200"/>
            <a:ext cx="4035425" cy="4530725"/>
          </a:xfrm>
        </p:spPr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ardoning of “martyrs”</a:t>
            </a:r>
          </a:p>
          <a:p>
            <a:r>
              <a:rPr lang="en-US" b="1" dirty="0"/>
              <a:t>n</a:t>
            </a:r>
            <a:r>
              <a:rPr lang="en-US" b="1" dirty="0" smtClean="0"/>
              <a:t>aturalization law of 1802</a:t>
            </a:r>
          </a:p>
          <a:p>
            <a:r>
              <a:rPr lang="en-US" b="1" dirty="0"/>
              <a:t>e</a:t>
            </a:r>
            <a:r>
              <a:rPr lang="en-US" b="1" dirty="0" smtClean="0"/>
              <a:t>nd of the excise tax</a:t>
            </a:r>
          </a:p>
          <a:p>
            <a:r>
              <a:rPr lang="en-US" b="1" dirty="0"/>
              <a:t>f</a:t>
            </a:r>
            <a:r>
              <a:rPr lang="en-US" b="1" dirty="0" smtClean="0"/>
              <a:t>unding of debt, bank, protective tariff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30725"/>
          </a:xfrm>
        </p:spPr>
        <p:txBody>
          <a:bodyPr/>
          <a:lstStyle/>
          <a:p>
            <a:r>
              <a:rPr lang="en-US" b="1" dirty="0"/>
              <a:t>Judiciary Act of 1801</a:t>
            </a:r>
          </a:p>
          <a:p>
            <a:r>
              <a:rPr lang="en-US" b="1" dirty="0"/>
              <a:t>“midnight judges”</a:t>
            </a:r>
          </a:p>
          <a:p>
            <a:r>
              <a:rPr lang="en-US" b="1" i="1" dirty="0" err="1"/>
              <a:t>Marbury</a:t>
            </a:r>
            <a:r>
              <a:rPr lang="en-US" b="1" i="1" dirty="0"/>
              <a:t> v. Madison</a:t>
            </a:r>
          </a:p>
          <a:p>
            <a:r>
              <a:rPr lang="en-US" b="1" dirty="0"/>
              <a:t>John Marshall</a:t>
            </a:r>
          </a:p>
          <a:p>
            <a:r>
              <a:rPr lang="en-US" b="1" i="1" dirty="0" smtClean="0"/>
              <a:t>judicial </a:t>
            </a:r>
            <a:r>
              <a:rPr lang="en-US" b="1" i="1" dirty="0"/>
              <a:t>review</a:t>
            </a:r>
          </a:p>
          <a:p>
            <a:r>
              <a:rPr lang="en-US" b="1" dirty="0"/>
              <a:t>impeachment of Samuel Chase</a:t>
            </a:r>
          </a:p>
          <a:p>
            <a:endParaRPr lang="en-US" b="1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00200"/>
            <a:ext cx="4035425" cy="45307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30725"/>
          </a:xfrm>
        </p:spPr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eduction of military</a:t>
            </a:r>
          </a:p>
          <a:p>
            <a:r>
              <a:rPr lang="en-US" b="1" dirty="0" smtClean="0"/>
              <a:t>“peaceful coercion”</a:t>
            </a:r>
          </a:p>
          <a:p>
            <a:r>
              <a:rPr lang="en-US" b="1" dirty="0" smtClean="0"/>
              <a:t>Barbary pirates</a:t>
            </a:r>
          </a:p>
          <a:p>
            <a:r>
              <a:rPr lang="en-US" b="1" dirty="0" smtClean="0"/>
              <a:t>“from the Halls of Montezuma to the shores of Tripoli”</a:t>
            </a:r>
            <a:endParaRPr lang="en-US" b="1" dirty="0"/>
          </a:p>
          <a:p>
            <a:r>
              <a:rPr lang="en-US" b="1" dirty="0"/>
              <a:t>New Orleans</a:t>
            </a:r>
          </a:p>
          <a:p>
            <a:r>
              <a:rPr lang="en-US" b="1" dirty="0"/>
              <a:t>Napoleon </a:t>
            </a:r>
            <a:r>
              <a:rPr lang="en-US" b="1" dirty="0" smtClean="0"/>
              <a:t>Bonaparte</a:t>
            </a:r>
            <a:endParaRPr lang="en-US" b="1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Toussaint </a:t>
            </a:r>
            <a:r>
              <a:rPr lang="en-US" b="1" dirty="0" err="1" smtClean="0"/>
              <a:t>L’Ouverture</a:t>
            </a:r>
            <a:r>
              <a:rPr lang="en-US" b="1" dirty="0" smtClean="0"/>
              <a:t> (Santo Domingo revolt)</a:t>
            </a:r>
          </a:p>
          <a:p>
            <a:r>
              <a:rPr lang="en-US" b="1" dirty="0" smtClean="0"/>
              <a:t>Louisiana Purchase (1803)</a:t>
            </a:r>
          </a:p>
          <a:p>
            <a:r>
              <a:rPr lang="en-US" b="1" dirty="0" smtClean="0"/>
              <a:t>Lewis </a:t>
            </a:r>
            <a:r>
              <a:rPr lang="en-US" b="1" dirty="0"/>
              <a:t>&amp; </a:t>
            </a:r>
            <a:r>
              <a:rPr lang="en-US" b="1" dirty="0" smtClean="0"/>
              <a:t>Clark</a:t>
            </a:r>
          </a:p>
          <a:p>
            <a:r>
              <a:rPr lang="en-US" b="1" dirty="0" smtClean="0"/>
              <a:t>Zebulon Pike</a:t>
            </a:r>
            <a:endParaRPr lang="en-US" b="1" dirty="0"/>
          </a:p>
          <a:p>
            <a:r>
              <a:rPr lang="en-US" b="1" dirty="0"/>
              <a:t>“</a:t>
            </a:r>
            <a:r>
              <a:rPr lang="en-US" b="1" i="1" dirty="0"/>
              <a:t>empire of liberty</a:t>
            </a:r>
            <a:r>
              <a:rPr lang="en-US" b="1" dirty="0" smtClean="0"/>
              <a:t>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Tell the Story of…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Aaron Burr</a:t>
            </a:r>
          </a:p>
          <a:p>
            <a:r>
              <a:rPr lang="en-US" b="1" dirty="0" smtClean="0"/>
              <a:t>Burr’s secessionist conspiracies</a:t>
            </a:r>
          </a:p>
          <a:p>
            <a:r>
              <a:rPr lang="en-US" b="1" dirty="0" smtClean="0"/>
              <a:t>Alexander Hamilton</a:t>
            </a:r>
          </a:p>
          <a:p>
            <a:r>
              <a:rPr lang="en-US" b="1" dirty="0" smtClean="0"/>
              <a:t>Burr-Hamilton duel</a:t>
            </a:r>
          </a:p>
          <a:p>
            <a:endParaRPr lang="en-US" b="1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00200"/>
            <a:ext cx="4035425" cy="4530725"/>
          </a:xfrm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30725"/>
          </a:xfrm>
        </p:spPr>
        <p:txBody>
          <a:bodyPr/>
          <a:lstStyle/>
          <a:p>
            <a:r>
              <a:rPr lang="en-US" b="1" dirty="0"/>
              <a:t>Orders in Council</a:t>
            </a:r>
          </a:p>
          <a:p>
            <a:r>
              <a:rPr lang="en-US" b="1" i="1" dirty="0" err="1" smtClean="0"/>
              <a:t>impressment</a:t>
            </a:r>
            <a:endParaRPr lang="en-US" b="1" dirty="0"/>
          </a:p>
          <a:p>
            <a:r>
              <a:rPr lang="en-US" b="1" i="1" dirty="0"/>
              <a:t>Chesapeake </a:t>
            </a:r>
            <a:r>
              <a:rPr lang="en-US" b="1" dirty="0"/>
              <a:t>incident (1807)</a:t>
            </a:r>
            <a:endParaRPr lang="en-US" b="1" i="1" dirty="0"/>
          </a:p>
          <a:p>
            <a:r>
              <a:rPr lang="en-US" b="1" dirty="0"/>
              <a:t>Embargo Act (1807)</a:t>
            </a:r>
          </a:p>
          <a:p>
            <a:r>
              <a:rPr lang="en-US" b="1" dirty="0"/>
              <a:t>Non-Intercourse Act (1809)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American manufacturing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Ograbme</a:t>
            </a:r>
          </a:p>
        </p:txBody>
      </p:sp>
      <p:pic>
        <p:nvPicPr>
          <p:cNvPr id="49159" name="Picture 7" descr="Ograbme-Embargo-A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447800"/>
            <a:ext cx="7086600" cy="4919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Tell the Story of…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5425" cy="4530725"/>
          </a:xfrm>
        </p:spPr>
        <p:txBody>
          <a:bodyPr/>
          <a:lstStyle/>
          <a:p>
            <a:r>
              <a:rPr lang="en-US" b="1" dirty="0" smtClean="0"/>
              <a:t>James Madison (1809)</a:t>
            </a:r>
          </a:p>
          <a:p>
            <a:r>
              <a:rPr lang="en-US" b="1" dirty="0" smtClean="0"/>
              <a:t>Macon’s Bill No. 2</a:t>
            </a:r>
          </a:p>
          <a:p>
            <a:r>
              <a:rPr lang="en-US" b="1" dirty="0" smtClean="0"/>
              <a:t>Napoleon Bonaparte</a:t>
            </a:r>
            <a:endParaRPr lang="en-US" b="1" dirty="0" smtClean="0"/>
          </a:p>
          <a:p>
            <a:r>
              <a:rPr lang="en-US" b="1" dirty="0" smtClean="0"/>
              <a:t>Orders in Council</a:t>
            </a: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00200"/>
            <a:ext cx="4035425" cy="4530725"/>
          </a:xfrm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111</TotalTime>
  <Words>268</Words>
  <Application>Microsoft PowerPoint</Application>
  <PresentationFormat>On-screen Show (4:3)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ＭＳ Ｐゴシック</vt:lpstr>
      <vt:lpstr>Times New Roman</vt:lpstr>
      <vt:lpstr>Wingdings</vt:lpstr>
      <vt:lpstr>Orbit</vt:lpstr>
      <vt:lpstr>Chapter 11  The Triumphs and Travails of the Jeffersonian Republic</vt:lpstr>
      <vt:lpstr>Tell the Story of…</vt:lpstr>
      <vt:lpstr>Tell the Story of…</vt:lpstr>
      <vt:lpstr>Tell the Story of…</vt:lpstr>
      <vt:lpstr>Tell the Story of…</vt:lpstr>
      <vt:lpstr>Tell the Story of…</vt:lpstr>
      <vt:lpstr>Tell the Story of…</vt:lpstr>
      <vt:lpstr>Ograbme</vt:lpstr>
      <vt:lpstr>Tell the Story of…</vt:lpstr>
      <vt:lpstr>Tell the Story of…</vt:lpstr>
    </vt:vector>
  </TitlesOfParts>
  <Company>Legacy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Conquest of the West</dc:title>
  <dc:creator>Charles Vavra User</dc:creator>
  <cp:lastModifiedBy>lehgen</cp:lastModifiedBy>
  <cp:revision>27</cp:revision>
  <dcterms:created xsi:type="dcterms:W3CDTF">2007-10-11T12:10:55Z</dcterms:created>
  <dcterms:modified xsi:type="dcterms:W3CDTF">2008-10-13T18:58:57Z</dcterms:modified>
</cp:coreProperties>
</file>