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2.xml" ContentType="application/vnd.openxmlformats-officedocument.presentationml.notes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777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7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47" autoAdjust="0"/>
    <p:restoredTop sz="94761" autoAdjust="0"/>
  </p:normalViewPr>
  <p:slideViewPr>
    <p:cSldViewPr>
      <p:cViewPr varScale="1">
        <p:scale>
          <a:sx n="85" d="100"/>
          <a:sy n="85" d="100"/>
        </p:scale>
        <p:origin x="-10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11FC5C-D5A8-4983-B69E-CC844019DF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ABC324-21C0-4317-A942-3C96CFE19B70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A7542E-0292-4A7E-BBDF-FEE06A14FF36}" type="slidenum">
              <a:rPr lang="en-US"/>
              <a:pPr/>
              <a:t>10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A7542E-0292-4A7E-BBDF-FEE06A14FF36}" type="slidenum">
              <a:rPr lang="en-US"/>
              <a:pPr/>
              <a:t>11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A7542E-0292-4A7E-BBDF-FEE06A14FF36}" type="slidenum">
              <a:rPr lang="en-US"/>
              <a:pPr/>
              <a:t>12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093C22-2311-4788-BD74-E7EDF5F9F41F}" type="slidenum">
              <a:rPr lang="en-US"/>
              <a:pPr/>
              <a:t>3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093C22-2311-4788-BD74-E7EDF5F9F41F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FAF1D-AEE9-4AB7-869A-CA566BE80F65}" type="slidenum">
              <a:rPr lang="en-US"/>
              <a:pPr/>
              <a:t>5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FAF1D-AEE9-4AB7-869A-CA566BE80F65}" type="slidenum">
              <a:rPr lang="en-US"/>
              <a:pPr/>
              <a:t>6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A7542E-0292-4A7E-BBDF-FEE06A14FF36}" type="slidenum">
              <a:rPr lang="en-US"/>
              <a:pPr/>
              <a:t>7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9623C4-19D6-4B1C-9611-DC32CB842FC0}" type="slidenum">
              <a:rPr lang="en-US"/>
              <a:pPr/>
              <a:t>8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A7542E-0292-4A7E-BBDF-FEE06A14FF36}" type="slidenum">
              <a:rPr lang="en-US"/>
              <a:pPr/>
              <a:t>9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11-3C08-40BC-9984-1E7115A26D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3AC9-7CEB-4BEA-9C9C-A39667088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632B-0301-4EB5-B53A-9720FC3F0E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D9CF-7248-48B5-BB1A-9198CBACC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147F-D85A-43A6-975D-1D143EFD39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F27A-54C4-46EF-8FFB-3ECF81D6A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C4D3-C25D-484E-AA32-7548DCF79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77CD-3D2C-44BC-B7EF-BA9D760001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3840-A668-4443-B996-1A1825610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9BB5-8EB2-4C92-B5D2-C1795BF005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980A-8F42-43B4-929F-C14472D51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30E05-E5A1-4225-B225-EB381E914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7848600" cy="55626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Chapter </a:t>
            </a:r>
            <a:r>
              <a:rPr lang="en-US" sz="4400" b="1" dirty="0" smtClean="0"/>
              <a:t>15 </a:t>
            </a: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>The Ferment of Reform and Culture (1790-1860)</a:t>
            </a:r>
            <a:endParaRPr lang="en-US" sz="4400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5181600"/>
            <a:ext cx="6324600" cy="685800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</a:rPr>
              <a:t>Telling the 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Tell the Story of…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/>
          <a:lstStyle/>
          <a:p>
            <a:r>
              <a:rPr lang="en-US" b="1" dirty="0" smtClean="0"/>
              <a:t>Monticello</a:t>
            </a:r>
          </a:p>
          <a:p>
            <a:r>
              <a:rPr lang="en-US" b="1" dirty="0" smtClean="0"/>
              <a:t>Hudson River school</a:t>
            </a:r>
          </a:p>
          <a:p>
            <a:r>
              <a:rPr lang="en-US" b="1" dirty="0" smtClean="0"/>
              <a:t>Gilbert Stuart</a:t>
            </a:r>
          </a:p>
          <a:p>
            <a:r>
              <a:rPr lang="en-US" b="1" dirty="0" smtClean="0"/>
              <a:t>Charles </a:t>
            </a:r>
            <a:r>
              <a:rPr lang="en-US" b="1" dirty="0" err="1" smtClean="0"/>
              <a:t>Willson</a:t>
            </a:r>
            <a:r>
              <a:rPr lang="en-US" b="1" dirty="0" smtClean="0"/>
              <a:t> Peale</a:t>
            </a:r>
          </a:p>
          <a:p>
            <a:r>
              <a:rPr lang="en-US" b="1" dirty="0" smtClean="0"/>
              <a:t>John Turnbull</a:t>
            </a:r>
          </a:p>
          <a:p>
            <a:r>
              <a:rPr lang="en-US" b="1" dirty="0" smtClean="0"/>
              <a:t>Louis Daguerre</a:t>
            </a:r>
          </a:p>
          <a:p>
            <a:r>
              <a:rPr lang="en-US" b="1" i="1" dirty="0" smtClean="0"/>
              <a:t>daguerreotype</a:t>
            </a:r>
          </a:p>
          <a:p>
            <a:pPr>
              <a:buNone/>
            </a:pPr>
            <a:endParaRPr lang="en-US" b="1" dirty="0" smtClean="0"/>
          </a:p>
          <a:p>
            <a:endParaRPr lang="en-US" b="1" dirty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0" y="1600200"/>
            <a:ext cx="4035425" cy="4530725"/>
          </a:xfrm>
        </p:spPr>
        <p:txBody>
          <a:bodyPr/>
          <a:lstStyle/>
          <a:p>
            <a:r>
              <a:rPr lang="en-US" b="1" dirty="0" smtClean="0"/>
              <a:t>Stephen Foster</a:t>
            </a:r>
          </a:p>
          <a:p>
            <a:r>
              <a:rPr lang="en-US" b="1" dirty="0" smtClean="0"/>
              <a:t>minstrel shows</a:t>
            </a:r>
          </a:p>
          <a:p>
            <a:r>
              <a:rPr lang="en-US" b="1" dirty="0" smtClean="0"/>
              <a:t>“blackface”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Tell the Story of…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James </a:t>
            </a:r>
            <a:r>
              <a:rPr lang="en-US" b="1" dirty="0" err="1" smtClean="0"/>
              <a:t>Fenimore</a:t>
            </a:r>
            <a:r>
              <a:rPr lang="en-US" b="1" dirty="0" smtClean="0"/>
              <a:t> Cooper </a:t>
            </a:r>
            <a:r>
              <a:rPr lang="en-US" b="1" i="1" dirty="0" smtClean="0"/>
              <a:t>The Last of the Mohicans</a:t>
            </a:r>
          </a:p>
          <a:p>
            <a:r>
              <a:rPr lang="en-US" b="1" dirty="0" smtClean="0"/>
              <a:t>Washington </a:t>
            </a:r>
            <a:r>
              <a:rPr lang="en-US" b="1" dirty="0" err="1" smtClean="0"/>
              <a:t>Irving”Rip</a:t>
            </a:r>
            <a:r>
              <a:rPr lang="en-US" b="1" dirty="0" smtClean="0"/>
              <a:t> Van Winkle,” “Legend of Sleepy Hollow”</a:t>
            </a:r>
          </a:p>
          <a:p>
            <a:r>
              <a:rPr lang="en-US" b="1" dirty="0" smtClean="0"/>
              <a:t>Walt Whitman </a:t>
            </a:r>
            <a:r>
              <a:rPr lang="en-US" b="1" i="1" dirty="0" smtClean="0"/>
              <a:t>Leaves of Grass (1855)</a:t>
            </a:r>
          </a:p>
          <a:p>
            <a:r>
              <a:rPr lang="en-US" b="1" dirty="0" smtClean="0"/>
              <a:t>Henry Wadsworth Longfellow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b="1" dirty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1" y="1600200"/>
            <a:ext cx="3581400" cy="48768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Louisa May Alcott </a:t>
            </a:r>
            <a:r>
              <a:rPr lang="en-US" b="1" i="1" dirty="0" smtClean="0"/>
              <a:t>Little Women (1868)</a:t>
            </a:r>
          </a:p>
          <a:p>
            <a:r>
              <a:rPr lang="en-US" b="1" dirty="0" smtClean="0"/>
              <a:t>Emily Dickinson</a:t>
            </a:r>
          </a:p>
          <a:p>
            <a:r>
              <a:rPr lang="en-US" b="1" dirty="0" smtClean="0"/>
              <a:t>Edgar Allan Poe</a:t>
            </a:r>
          </a:p>
          <a:p>
            <a:r>
              <a:rPr lang="en-US" b="1" dirty="0" smtClean="0"/>
              <a:t>Nathanial Hawthorne </a:t>
            </a:r>
            <a:r>
              <a:rPr lang="en-US" b="1" i="1" dirty="0" smtClean="0"/>
              <a:t>The Scarlet Letter (1850)</a:t>
            </a:r>
          </a:p>
          <a:p>
            <a:r>
              <a:rPr lang="en-US" b="1" dirty="0" smtClean="0"/>
              <a:t>Herman Melville </a:t>
            </a:r>
            <a:r>
              <a:rPr lang="en-US" b="1" i="1" dirty="0" smtClean="0"/>
              <a:t>Moby Dick (1851)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Tell the Story of…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transcendentalism</a:t>
            </a:r>
          </a:p>
          <a:p>
            <a:r>
              <a:rPr lang="en-US" b="1" dirty="0" smtClean="0"/>
              <a:t>Ralph Waldo Emerson “The American Scholar” (1837)</a:t>
            </a:r>
          </a:p>
          <a:p>
            <a:r>
              <a:rPr lang="en-US" b="1" dirty="0" smtClean="0"/>
              <a:t>“</a:t>
            </a:r>
            <a:r>
              <a:rPr lang="en-US" b="1" dirty="0" err="1" smtClean="0"/>
              <a:t>oversoul</a:t>
            </a:r>
            <a:r>
              <a:rPr lang="en-US" b="1" dirty="0" smtClean="0"/>
              <a:t>”</a:t>
            </a:r>
          </a:p>
          <a:p>
            <a:r>
              <a:rPr lang="en-US" b="1" dirty="0" smtClean="0"/>
              <a:t>self-reliance</a:t>
            </a:r>
          </a:p>
          <a:p>
            <a:r>
              <a:rPr lang="en-US" b="1" dirty="0" smtClean="0"/>
              <a:t>individualism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b="1" dirty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1" y="1600200"/>
            <a:ext cx="35814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Henry David Thoreau, </a:t>
            </a:r>
            <a:r>
              <a:rPr lang="en-US" b="1" i="1" dirty="0" smtClean="0"/>
              <a:t>Walden, “On the Duty of Civil Disobedience”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b="1" dirty="0" smtClean="0"/>
              <a:t>Deism</a:t>
            </a:r>
          </a:p>
          <a:p>
            <a:r>
              <a:rPr lang="en-US" b="1" dirty="0" smtClean="0"/>
              <a:t>Unitarianism</a:t>
            </a:r>
          </a:p>
          <a:p>
            <a:r>
              <a:rPr lang="en-US" b="1" dirty="0" smtClean="0"/>
              <a:t>Ralph Waldo Emerson</a:t>
            </a:r>
          </a:p>
          <a:p>
            <a:r>
              <a:rPr lang="en-US" b="1" dirty="0" smtClean="0"/>
              <a:t>Second Great Awakening</a:t>
            </a:r>
          </a:p>
          <a:p>
            <a:r>
              <a:rPr lang="en-US" b="1" dirty="0" smtClean="0"/>
              <a:t>Revivalism (“camp meetings”)</a:t>
            </a:r>
          </a:p>
          <a:p>
            <a:r>
              <a:rPr lang="en-US" b="1" dirty="0" smtClean="0"/>
              <a:t>evangelicalism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1375" y="1600200"/>
            <a:ext cx="3425825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missionaries</a:t>
            </a:r>
          </a:p>
          <a:p>
            <a:r>
              <a:rPr lang="en-US" b="1" dirty="0" smtClean="0"/>
              <a:t>Methodists</a:t>
            </a:r>
          </a:p>
          <a:p>
            <a:r>
              <a:rPr lang="en-US" b="1" dirty="0" smtClean="0"/>
              <a:t>Baptists</a:t>
            </a:r>
          </a:p>
          <a:p>
            <a:r>
              <a:rPr lang="en-US" b="1" dirty="0" smtClean="0"/>
              <a:t>feminization of religion</a:t>
            </a:r>
          </a:p>
          <a:p>
            <a:r>
              <a:rPr lang="en-US" b="1" dirty="0" smtClean="0"/>
              <a:t>Charles Finney</a:t>
            </a:r>
          </a:p>
          <a:p>
            <a:r>
              <a:rPr lang="en-US" b="1" dirty="0" smtClean="0"/>
              <a:t>Oberlin College</a:t>
            </a:r>
          </a:p>
          <a:p>
            <a:r>
              <a:rPr lang="en-US" b="1" dirty="0" smtClean="0"/>
              <a:t>churches split over slavery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Tell the Story of…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b="1" dirty="0" smtClean="0"/>
              <a:t>“Burned Over District”</a:t>
            </a:r>
          </a:p>
          <a:p>
            <a:r>
              <a:rPr lang="en-US" b="1" dirty="0" err="1" smtClean="0"/>
              <a:t>Millerites</a:t>
            </a:r>
            <a:r>
              <a:rPr lang="en-US" b="1" dirty="0" smtClean="0"/>
              <a:t> (Adventists)</a:t>
            </a:r>
          </a:p>
          <a:p>
            <a:r>
              <a:rPr lang="en-US" b="1" dirty="0" smtClean="0"/>
              <a:t>Joseph Smith</a:t>
            </a:r>
          </a:p>
          <a:p>
            <a:r>
              <a:rPr lang="en-US" b="1" dirty="0" smtClean="0"/>
              <a:t>Church of Jesus Christ of Latter-Day Saints (1830)</a:t>
            </a:r>
          </a:p>
          <a:p>
            <a:r>
              <a:rPr lang="en-US" b="1" dirty="0" smtClean="0"/>
              <a:t>Mormons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b="1" dirty="0" smtClean="0"/>
              <a:t>Brigham Young</a:t>
            </a:r>
          </a:p>
          <a:p>
            <a:r>
              <a:rPr lang="en-US" b="1" dirty="0" smtClean="0"/>
              <a:t>Salt Lake</a:t>
            </a:r>
          </a:p>
          <a:p>
            <a:r>
              <a:rPr lang="en-US" b="1" dirty="0" smtClean="0"/>
              <a:t>Utah (1896)</a:t>
            </a:r>
          </a:p>
          <a:p>
            <a:r>
              <a:rPr lang="en-US" b="1" i="1" dirty="0" smtClean="0"/>
              <a:t>theocracy</a:t>
            </a:r>
          </a:p>
          <a:p>
            <a:r>
              <a:rPr lang="en-US" b="1" i="1" dirty="0" smtClean="0"/>
              <a:t>polygamy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Tell the Story of…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b="1" dirty="0" smtClean="0"/>
              <a:t>public education</a:t>
            </a:r>
          </a:p>
          <a:p>
            <a:r>
              <a:rPr lang="en-US" b="1" dirty="0" smtClean="0"/>
              <a:t>“Three R’s”</a:t>
            </a:r>
          </a:p>
          <a:p>
            <a:r>
              <a:rPr lang="en-US" b="1" dirty="0" smtClean="0"/>
              <a:t>Horace Mann</a:t>
            </a:r>
          </a:p>
          <a:p>
            <a:r>
              <a:rPr lang="en-US" b="1" dirty="0" smtClean="0"/>
              <a:t>Noah Webster (“Schoolmaster of the Republic”)</a:t>
            </a:r>
          </a:p>
          <a:p>
            <a:r>
              <a:rPr lang="en-US" b="1" i="1" dirty="0" smtClean="0"/>
              <a:t>McGuffey’s Readers</a:t>
            </a:r>
          </a:p>
          <a:p>
            <a:r>
              <a:rPr lang="en-US" b="1" dirty="0" smtClean="0"/>
              <a:t>lyceum circuits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0" y="1600200"/>
            <a:ext cx="4035425" cy="4530725"/>
          </a:xfrm>
        </p:spPr>
        <p:txBody>
          <a:bodyPr>
            <a:normAutofit/>
          </a:bodyPr>
          <a:lstStyle/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b="1" dirty="0" smtClean="0"/>
              <a:t>University of Virginia (1819)</a:t>
            </a:r>
          </a:p>
          <a:p>
            <a:r>
              <a:rPr lang="en-US" b="1" dirty="0" smtClean="0"/>
              <a:t>Oberlin College</a:t>
            </a:r>
          </a:p>
          <a:p>
            <a:r>
              <a:rPr lang="en-US" b="1" dirty="0" smtClean="0"/>
              <a:t>Mount Holyoke</a:t>
            </a:r>
          </a:p>
          <a:p>
            <a:r>
              <a:rPr lang="en-US" b="1" dirty="0" smtClean="0"/>
              <a:t>“associated schools”</a:t>
            </a:r>
          </a:p>
          <a:p>
            <a:r>
              <a:rPr lang="en-US" b="1" i="1" dirty="0" smtClean="0"/>
              <a:t>Godey’s Lady’s Book</a:t>
            </a:r>
            <a:endParaRPr lang="en-US" b="1" i="1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North American Review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b="1" dirty="0" smtClean="0"/>
              <a:t>abolition of debtors’ prisons</a:t>
            </a:r>
          </a:p>
          <a:p>
            <a:r>
              <a:rPr lang="en-US" b="1" dirty="0" smtClean="0"/>
              <a:t>“reformatories”</a:t>
            </a:r>
          </a:p>
          <a:p>
            <a:r>
              <a:rPr lang="en-US" b="1" dirty="0" smtClean="0"/>
              <a:t>“penitentiaries”</a:t>
            </a:r>
          </a:p>
          <a:p>
            <a:r>
              <a:rPr lang="en-US" b="1" dirty="0" smtClean="0"/>
              <a:t>Dorothea Dix</a:t>
            </a:r>
          </a:p>
          <a:p>
            <a:endParaRPr lang="en-US" b="1" dirty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0" y="1600200"/>
            <a:ext cx="4035425" cy="4530725"/>
          </a:xfrm>
        </p:spPr>
        <p:txBody>
          <a:bodyPr>
            <a:normAutofit/>
          </a:bodyPr>
          <a:lstStyle/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Tell the Story of…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temperance</a:t>
            </a:r>
          </a:p>
          <a:p>
            <a:r>
              <a:rPr lang="en-US" b="1" dirty="0" smtClean="0"/>
              <a:t>American Temperance Society (1826)</a:t>
            </a:r>
          </a:p>
          <a:p>
            <a:r>
              <a:rPr lang="en-US" b="1" dirty="0" smtClean="0"/>
              <a:t>Neal S. Dow (“Father of Prohibition”)</a:t>
            </a:r>
          </a:p>
          <a:p>
            <a:r>
              <a:rPr lang="en-US" b="1" dirty="0" smtClean="0"/>
              <a:t>Maine law of 1851</a:t>
            </a:r>
          </a:p>
          <a:p>
            <a:endParaRPr lang="en-US" b="1" dirty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0" y="1600200"/>
            <a:ext cx="4035425" cy="4530725"/>
          </a:xfrm>
        </p:spPr>
        <p:txBody>
          <a:bodyPr>
            <a:normAutofit/>
          </a:bodyPr>
          <a:lstStyle/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Tell the Story of…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b="1" dirty="0" smtClean="0"/>
              <a:t>“spinsters”</a:t>
            </a:r>
          </a:p>
          <a:p>
            <a:r>
              <a:rPr lang="en-US" b="1" dirty="0" smtClean="0"/>
              <a:t>“cult of domesticity”</a:t>
            </a:r>
          </a:p>
          <a:p>
            <a:r>
              <a:rPr lang="en-US" b="1" dirty="0" err="1" smtClean="0"/>
              <a:t>Lucretia</a:t>
            </a:r>
            <a:r>
              <a:rPr lang="en-US" b="1" dirty="0" smtClean="0"/>
              <a:t> Mott</a:t>
            </a:r>
          </a:p>
          <a:p>
            <a:r>
              <a:rPr lang="en-US" b="1" dirty="0" smtClean="0"/>
              <a:t>Elizabeth Cady Stanton</a:t>
            </a:r>
          </a:p>
          <a:p>
            <a:r>
              <a:rPr lang="en-US" b="1" dirty="0" smtClean="0"/>
              <a:t>Susan B. Anthony</a:t>
            </a:r>
          </a:p>
          <a:p>
            <a:r>
              <a:rPr lang="en-US" b="1" dirty="0" smtClean="0"/>
              <a:t>Lucy Stone</a:t>
            </a:r>
          </a:p>
          <a:p>
            <a:r>
              <a:rPr lang="en-US" b="1" dirty="0" smtClean="0"/>
              <a:t>Elizabeth Blackwell</a:t>
            </a:r>
          </a:p>
          <a:p>
            <a:endParaRPr lang="en-US" b="1" dirty="0" smtClean="0"/>
          </a:p>
        </p:txBody>
      </p:sp>
      <p:sp>
        <p:nvSpPr>
          <p:cNvPr id="5325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1" y="1600200"/>
            <a:ext cx="36576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Sarah and Angelina Grimke</a:t>
            </a:r>
          </a:p>
          <a:p>
            <a:r>
              <a:rPr lang="en-US" b="1" dirty="0" smtClean="0"/>
              <a:t>Amelia Bloomer</a:t>
            </a:r>
          </a:p>
          <a:p>
            <a:r>
              <a:rPr lang="en-US" b="1" dirty="0" smtClean="0"/>
              <a:t>“boomers”</a:t>
            </a:r>
          </a:p>
          <a:p>
            <a:r>
              <a:rPr lang="en-US" b="1" dirty="0" smtClean="0"/>
              <a:t>Seneca Falls (1848)</a:t>
            </a:r>
          </a:p>
          <a:p>
            <a:r>
              <a:rPr lang="en-US" b="1" dirty="0" smtClean="0"/>
              <a:t>Declaration of Sentiments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Tell the Story of…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b="1" dirty="0" smtClean="0"/>
              <a:t>utopian communities</a:t>
            </a:r>
          </a:p>
          <a:p>
            <a:r>
              <a:rPr lang="en-US" b="1" dirty="0" smtClean="0"/>
              <a:t>Robert Owen</a:t>
            </a:r>
          </a:p>
          <a:p>
            <a:r>
              <a:rPr lang="en-US" b="1" dirty="0" smtClean="0"/>
              <a:t>New Harmony, Indiana (1825)</a:t>
            </a:r>
          </a:p>
          <a:p>
            <a:r>
              <a:rPr lang="en-US" b="1" dirty="0" smtClean="0"/>
              <a:t>Brook Farm (1841)</a:t>
            </a:r>
          </a:p>
          <a:p>
            <a:r>
              <a:rPr lang="en-US" b="1" dirty="0" smtClean="0"/>
              <a:t>Transcendentalism</a:t>
            </a:r>
          </a:p>
          <a:p>
            <a:r>
              <a:rPr lang="en-US" b="1" dirty="0" smtClean="0"/>
              <a:t>Mother Ann Lee</a:t>
            </a:r>
          </a:p>
          <a:p>
            <a:r>
              <a:rPr lang="en-US" b="1" dirty="0" smtClean="0"/>
              <a:t>The Shakers</a:t>
            </a:r>
          </a:p>
          <a:p>
            <a:endParaRPr lang="en-US" b="1" dirty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0" y="1600200"/>
            <a:ext cx="4035425" cy="4530725"/>
          </a:xfrm>
        </p:spPr>
        <p:txBody>
          <a:bodyPr>
            <a:normAutofit/>
          </a:bodyPr>
          <a:lstStyle/>
          <a:p>
            <a:r>
              <a:rPr lang="en-US" b="1" dirty="0" smtClean="0"/>
              <a:t>John Humphrey Noyes</a:t>
            </a:r>
          </a:p>
          <a:p>
            <a:r>
              <a:rPr lang="en-US" b="1" dirty="0" smtClean="0"/>
              <a:t>Oneida Community (1848)</a:t>
            </a:r>
          </a:p>
          <a:p>
            <a:r>
              <a:rPr lang="en-US" b="1" dirty="0" smtClean="0"/>
              <a:t>John L. Audubon</a:t>
            </a:r>
          </a:p>
          <a:p>
            <a:r>
              <a:rPr lang="en-US" b="1" dirty="0" smtClean="0"/>
              <a:t>Audubon Society</a:t>
            </a:r>
          </a:p>
          <a:p>
            <a:r>
              <a:rPr lang="en-US" b="1" dirty="0" smtClean="0"/>
              <a:t>Sylvester Graham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416</Words>
  <Application>Microsoft Macintosh PowerPoint</Application>
  <PresentationFormat>On-screen Show (4:3)</PresentationFormat>
  <Paragraphs>131</Paragraphs>
  <Slides>12</Slides>
  <Notes>12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Chapter 15  The Ferment of Reform and Culture (1790-1860)</vt:lpstr>
      <vt:lpstr>Tell the Story of…</vt:lpstr>
      <vt:lpstr>Tell the Story of…</vt:lpstr>
      <vt:lpstr>Tell the Story of…</vt:lpstr>
      <vt:lpstr>Tell the Story of…</vt:lpstr>
      <vt:lpstr>Tell the Story of…</vt:lpstr>
      <vt:lpstr>Tell the Story of…</vt:lpstr>
      <vt:lpstr>Tell the Story of…</vt:lpstr>
      <vt:lpstr>Tell the Story of…</vt:lpstr>
      <vt:lpstr>Tell the Story of…</vt:lpstr>
      <vt:lpstr>Tell the Story of…</vt:lpstr>
      <vt:lpstr>Tell the Story of…</vt:lpstr>
    </vt:vector>
  </TitlesOfParts>
  <Company>Legacy High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Conquest of the West</dc:title>
  <dc:creator>Charles Vavra User</dc:creator>
  <cp:lastModifiedBy>Charles Vavra User</cp:lastModifiedBy>
  <cp:revision>47</cp:revision>
  <dcterms:created xsi:type="dcterms:W3CDTF">2010-11-04T12:24:01Z</dcterms:created>
  <dcterms:modified xsi:type="dcterms:W3CDTF">2010-11-04T12:39:30Z</dcterms:modified>
</cp:coreProperties>
</file>