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3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1DECEEC-70BA-4FFE-BB4D-58F00D6B58DC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4DDEBDC-4875-4B3F-AD85-A477F4D5DB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DECEEC-70BA-4FFE-BB4D-58F00D6B58DC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DDEBDC-4875-4B3F-AD85-A477F4D5DB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DECEEC-70BA-4FFE-BB4D-58F00D6B58DC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DDEBDC-4875-4B3F-AD85-A477F4D5DB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DECEEC-70BA-4FFE-BB4D-58F00D6B58DC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DDEBDC-4875-4B3F-AD85-A477F4D5DB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DECEEC-70BA-4FFE-BB4D-58F00D6B58DC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DDEBDC-4875-4B3F-AD85-A477F4D5DB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DECEEC-70BA-4FFE-BB4D-58F00D6B58DC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DDEBDC-4875-4B3F-AD85-A477F4D5DB3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DECEEC-70BA-4FFE-BB4D-58F00D6B58DC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DDEBDC-4875-4B3F-AD85-A477F4D5DB3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DECEEC-70BA-4FFE-BB4D-58F00D6B58DC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DDEBDC-4875-4B3F-AD85-A477F4D5DB3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DECEEC-70BA-4FFE-BB4D-58F00D6B58DC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DDEBDC-4875-4B3F-AD85-A477F4D5DB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1DECEEC-70BA-4FFE-BB4D-58F00D6B58DC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DDEBDC-4875-4B3F-AD85-A477F4D5DB3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1DECEEC-70BA-4FFE-BB4D-58F00D6B58DC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4DDEBDC-4875-4B3F-AD85-A477F4D5DB3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1DECEEC-70BA-4FFE-BB4D-58F00D6B58DC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4DDEBDC-4875-4B3F-AD85-A477F4D5DB3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5800"/>
            <a:ext cx="8382000" cy="495396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Chapter 20 - G</a:t>
            </a:r>
            <a:r>
              <a:rPr lang="en-US" i="1" dirty="0" smtClean="0"/>
              <a:t>irding </a:t>
            </a:r>
            <a:r>
              <a:rPr lang="en-US" i="1" dirty="0"/>
              <a:t>for War: The North and </a:t>
            </a:r>
            <a:br>
              <a:rPr lang="en-US" i="1" dirty="0"/>
            </a:br>
            <a:r>
              <a:rPr lang="en-US" i="1" dirty="0"/>
              <a:t>the South</a:t>
            </a:r>
            <a:r>
              <a:rPr lang="en-US" dirty="0"/>
              <a:t> (1861-1865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Chapter 21 - </a:t>
            </a:r>
            <a:r>
              <a:rPr lang="en-US" i="1" dirty="0" smtClean="0"/>
              <a:t>The </a:t>
            </a:r>
            <a:r>
              <a:rPr lang="en-US" i="1" dirty="0"/>
              <a:t>Furnace of Civil War (1861-1865)</a:t>
            </a:r>
            <a:br>
              <a:rPr lang="en-US" i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39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Northern Advantages:</a:t>
            </a:r>
          </a:p>
          <a:p>
            <a:pPr lvl="1"/>
            <a:r>
              <a:rPr lang="en-US" dirty="0" smtClean="0"/>
              <a:t>More population</a:t>
            </a:r>
          </a:p>
          <a:p>
            <a:pPr lvl="1"/>
            <a:r>
              <a:rPr lang="en-US" dirty="0" smtClean="0"/>
              <a:t>Industrial </a:t>
            </a:r>
            <a:r>
              <a:rPr lang="en-US" dirty="0" smtClean="0"/>
              <a:t>advantage</a:t>
            </a:r>
          </a:p>
          <a:p>
            <a:r>
              <a:rPr lang="en-US" dirty="0" smtClean="0"/>
              <a:t>Southern Advantages:</a:t>
            </a:r>
          </a:p>
          <a:p>
            <a:pPr lvl="1"/>
            <a:r>
              <a:rPr lang="en-US" dirty="0" smtClean="0"/>
              <a:t>Fought a defensive war</a:t>
            </a:r>
          </a:p>
          <a:p>
            <a:pPr lvl="1"/>
            <a:r>
              <a:rPr lang="en-US" dirty="0" smtClean="0"/>
              <a:t>Military leadership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Civil War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381000"/>
            <a:ext cx="419100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73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were they?</a:t>
            </a:r>
          </a:p>
          <a:p>
            <a:pPr lvl="1"/>
            <a:r>
              <a:rPr lang="en-US" dirty="0" smtClean="0"/>
              <a:t>Missouri, Kentucky, Delaware, and Maryland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Why are they important?</a:t>
            </a:r>
          </a:p>
          <a:p>
            <a:pPr lvl="1"/>
            <a:r>
              <a:rPr lang="en-US" dirty="0" smtClean="0"/>
              <a:t>Even though they had slaves, they remained loyal to, and fought on behalf, of the Union</a:t>
            </a:r>
          </a:p>
          <a:p>
            <a:pPr lvl="1"/>
            <a:r>
              <a:rPr lang="en-US" dirty="0" smtClean="0"/>
              <a:t>Strategically located, industrialized 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Border States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924" y="152400"/>
            <a:ext cx="7018394" cy="400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18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Written after the Battle of Antietam:</a:t>
            </a:r>
          </a:p>
          <a:p>
            <a:pPr lvl="1"/>
            <a:r>
              <a:rPr lang="en-US" dirty="0" smtClean="0"/>
              <a:t>Union victory, bloodiest day, helped to keep Europe out of war</a:t>
            </a:r>
          </a:p>
          <a:p>
            <a:r>
              <a:rPr lang="en-US" dirty="0" smtClean="0"/>
              <a:t>Freed slaves in the states in REBELLION (</a:t>
            </a:r>
            <a:r>
              <a:rPr lang="en-US" dirty="0"/>
              <a:t>C</a:t>
            </a:r>
            <a:r>
              <a:rPr lang="en-US" dirty="0" smtClean="0"/>
              <a:t>onfederate States of America)</a:t>
            </a:r>
          </a:p>
          <a:p>
            <a:pPr lvl="1"/>
            <a:r>
              <a:rPr lang="en-US" dirty="0" smtClean="0"/>
              <a:t>Did NOT free slaves in Border States</a:t>
            </a:r>
          </a:p>
          <a:p>
            <a:r>
              <a:rPr lang="en-US" dirty="0" smtClean="0"/>
              <a:t>Impact of Emancipation:</a:t>
            </a:r>
          </a:p>
          <a:p>
            <a:pPr lvl="1"/>
            <a:r>
              <a:rPr lang="en-US" dirty="0" smtClean="0"/>
              <a:t>Strengthened moral cause of war</a:t>
            </a:r>
          </a:p>
          <a:p>
            <a:pPr lvl="1"/>
            <a:r>
              <a:rPr lang="en-US" dirty="0" smtClean="0"/>
              <a:t>Helped to keep Europe from intervening on behalf of CSA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Emancipation Proclamation</a:t>
            </a:r>
            <a:endParaRPr lang="en-US" dirty="0"/>
          </a:p>
        </p:txBody>
      </p:sp>
      <p:pic>
        <p:nvPicPr>
          <p:cNvPr id="2050" name="Picture 2" descr="http://civilwardailygazette.com/wp-content/uploads/2012/03/july22firstreadingcolo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0"/>
            <a:ext cx="4492625" cy="2740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6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Contraband:</a:t>
            </a:r>
          </a:p>
          <a:p>
            <a:pPr lvl="1"/>
            <a:r>
              <a:rPr lang="en-US" dirty="0" smtClean="0"/>
              <a:t>Term for fugitive slaves that sought protection behind Union lines</a:t>
            </a:r>
          </a:p>
          <a:p>
            <a:pPr lvl="1"/>
            <a:r>
              <a:rPr lang="en-US" dirty="0" smtClean="0"/>
              <a:t>Often fought for Union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Conscription: </a:t>
            </a:r>
          </a:p>
          <a:p>
            <a:pPr lvl="1"/>
            <a:r>
              <a:rPr lang="en-US" dirty="0" smtClean="0"/>
              <a:t>Forced enlistment of citizens (draft)</a:t>
            </a:r>
          </a:p>
          <a:p>
            <a:pPr lvl="1"/>
            <a:r>
              <a:rPr lang="en-US" dirty="0" smtClean="0"/>
              <a:t>New York City Riots</a:t>
            </a:r>
          </a:p>
          <a:p>
            <a:pPr lvl="2"/>
            <a:r>
              <a:rPr lang="en-US" dirty="0" smtClean="0"/>
              <a:t>Class tensions between rich and poor (immigrants)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Terms during Civil War</a:t>
            </a:r>
            <a:endParaRPr lang="en-US" dirty="0"/>
          </a:p>
        </p:txBody>
      </p:sp>
      <p:pic>
        <p:nvPicPr>
          <p:cNvPr id="3074" name="Picture 2" descr="http://cdn.history.com/sites/2/2015/06/hith-drafft-riots-E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598" y="0"/>
            <a:ext cx="6381402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274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180,000 served in the Union Army</a:t>
            </a:r>
          </a:p>
          <a:p>
            <a:pPr lvl="1"/>
            <a:r>
              <a:rPr lang="en-US" dirty="0" smtClean="0"/>
              <a:t>38,000 lost their lives</a:t>
            </a:r>
          </a:p>
          <a:p>
            <a:endParaRPr lang="en-US" dirty="0" smtClean="0"/>
          </a:p>
          <a:p>
            <a:r>
              <a:rPr lang="en-US" dirty="0" smtClean="0"/>
              <a:t>Encouraged to join by Frederick Douglass</a:t>
            </a:r>
          </a:p>
          <a:p>
            <a:endParaRPr lang="en-US" dirty="0" smtClean="0"/>
          </a:p>
          <a:p>
            <a:r>
              <a:rPr lang="en-US" dirty="0" smtClean="0"/>
              <a:t>Paid less than whites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African Americans in Civil War</a:t>
            </a:r>
            <a:endParaRPr lang="en-US" dirty="0"/>
          </a:p>
        </p:txBody>
      </p:sp>
      <p:pic>
        <p:nvPicPr>
          <p:cNvPr id="5122" name="Picture 2" descr="https://encrypted-tbn3.gstatic.com/images?q=tbn:ANd9GcQNhnwHSK1a-5zrBljnywaVq3UF2FNgEMDykHF0gSlares1Z6N-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215671"/>
            <a:ext cx="2438400" cy="3607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675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Suspended </a:t>
            </a:r>
            <a:r>
              <a:rPr lang="en-US" b="1" i="1" dirty="0" smtClean="0"/>
              <a:t>Habeas Corpus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Held people in jail without trial (Only Congress can do this)</a:t>
            </a:r>
          </a:p>
          <a:p>
            <a:pPr lvl="1"/>
            <a:r>
              <a:rPr lang="en-US" dirty="0" smtClean="0"/>
              <a:t>Increased size of military (Only Congress can do this)</a:t>
            </a:r>
          </a:p>
          <a:p>
            <a:pPr lvl="1"/>
            <a:r>
              <a:rPr lang="en-US" dirty="0" smtClean="0"/>
              <a:t>Shut down newspapers in D.C. and surrounding areas that were critical (violation of 1</a:t>
            </a:r>
            <a:r>
              <a:rPr lang="en-US" baseline="30000" dirty="0" smtClean="0"/>
              <a:t>st</a:t>
            </a:r>
            <a:r>
              <a:rPr lang="en-US" dirty="0" smtClean="0"/>
              <a:t> amendment)</a:t>
            </a:r>
          </a:p>
          <a:p>
            <a:r>
              <a:rPr lang="en-US" dirty="0" smtClean="0"/>
              <a:t>In times of crisis, personal liberties decrease, power of government increases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Lincoln and the Civil War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1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National Banking System:</a:t>
            </a:r>
          </a:p>
          <a:p>
            <a:pPr lvl="1"/>
            <a:r>
              <a:rPr lang="en-US" dirty="0" smtClean="0"/>
              <a:t>Salmon P. Chase (Treasury Secretary and 6</a:t>
            </a:r>
            <a:r>
              <a:rPr lang="en-US" baseline="30000" dirty="0" smtClean="0"/>
              <a:t>th</a:t>
            </a:r>
            <a:r>
              <a:rPr lang="en-US" dirty="0" smtClean="0"/>
              <a:t> Chief Justice), from……..</a:t>
            </a:r>
          </a:p>
          <a:p>
            <a:pPr lvl="1"/>
            <a:r>
              <a:rPr lang="en-US" dirty="0" smtClean="0"/>
              <a:t>Established Uniform National Currency</a:t>
            </a:r>
            <a:endParaRPr lang="en-US" dirty="0"/>
          </a:p>
          <a:p>
            <a:r>
              <a:rPr lang="en-US" dirty="0" smtClean="0"/>
              <a:t>Homestead Act: Encouraged settlement of land out West</a:t>
            </a:r>
          </a:p>
          <a:p>
            <a:r>
              <a:rPr lang="en-US" dirty="0" smtClean="0"/>
              <a:t>Tariffs increased (Morrill Tariff): Republicans controlled Congress; Republicans want to Raise tariffs</a:t>
            </a:r>
          </a:p>
          <a:p>
            <a:r>
              <a:rPr lang="en-US" dirty="0" smtClean="0"/>
              <a:t>Morrill Land Grant:</a:t>
            </a:r>
          </a:p>
          <a:p>
            <a:pPr lvl="1"/>
            <a:r>
              <a:rPr lang="en-US" dirty="0" smtClean="0"/>
              <a:t>Public land was to be donated to states for purpose of training students in agriculture and mechanical arts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Congressional Decisions</a:t>
            </a:r>
            <a:endParaRPr lang="en-US" dirty="0"/>
          </a:p>
        </p:txBody>
      </p:sp>
      <p:pic>
        <p:nvPicPr>
          <p:cNvPr id="6146" name="Picture 2" descr="https://encrypted-tbn2.gstatic.com/images?q=tbn:ANd9GcTr_k2zdT6_AvJFPhTZu3QlsmONwsQRSXYN0m0SnYqsCSddHcE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57794"/>
            <a:ext cx="5877113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4114800" y="4267200"/>
            <a:ext cx="381000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315200" y="4267200"/>
            <a:ext cx="381000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37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85</TotalTime>
  <Words>336</Words>
  <Application>Microsoft Office PowerPoint</Application>
  <PresentationFormat>On-screen Show (4:3)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Lucida Sans Unicode</vt:lpstr>
      <vt:lpstr>Verdana</vt:lpstr>
      <vt:lpstr>Wingdings 2</vt:lpstr>
      <vt:lpstr>Wingdings 3</vt:lpstr>
      <vt:lpstr>Concourse</vt:lpstr>
      <vt:lpstr>Chapter 20 - Girding for War: The North and  the South (1861-1865)  Chapter 21 - The Furnace of Civil War (1861-1865) </vt:lpstr>
      <vt:lpstr>The Civil War</vt:lpstr>
      <vt:lpstr>The Border States</vt:lpstr>
      <vt:lpstr>Emancipation Proclamation</vt:lpstr>
      <vt:lpstr>Key Terms during Civil War</vt:lpstr>
      <vt:lpstr>African Americans in Civil War</vt:lpstr>
      <vt:lpstr>Lincoln and the Civil War</vt:lpstr>
      <vt:lpstr>Key Congressional Decisions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20 and 21 Review Video</dc:title>
  <dc:creator>Adam Norris</dc:creator>
  <cp:lastModifiedBy>Matthew Cirbo</cp:lastModifiedBy>
  <cp:revision>13</cp:revision>
  <dcterms:created xsi:type="dcterms:W3CDTF">2012-12-30T18:18:04Z</dcterms:created>
  <dcterms:modified xsi:type="dcterms:W3CDTF">2015-12-09T14:09:31Z</dcterms:modified>
</cp:coreProperties>
</file>