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1" r:id="rId3"/>
    <p:sldId id="259" r:id="rId4"/>
    <p:sldId id="262" r:id="rId5"/>
    <p:sldId id="264" r:id="rId6"/>
    <p:sldId id="265" r:id="rId7"/>
    <p:sldId id="268" r:id="rId8"/>
    <p:sldId id="266" r:id="rId9"/>
    <p:sldId id="275" r:id="rId10"/>
    <p:sldId id="269" r:id="rId11"/>
    <p:sldId id="271" r:id="rId12"/>
    <p:sldId id="276" r:id="rId13"/>
    <p:sldId id="27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23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C8946EF-57E0-4C0B-88E1-E61C41727BAE}" type="datetimeFigureOut">
              <a:rPr lang="en-US" smtClean="0"/>
              <a:pPr/>
              <a:t>1/5/2016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65A7A4D-7571-43B4-88C7-680FD1D41C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C8946EF-57E0-4C0B-88E1-E61C41727BAE}" type="datetimeFigureOut">
              <a:rPr lang="en-US" smtClean="0"/>
              <a:pPr/>
              <a:t>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65A7A4D-7571-43B4-88C7-680FD1D41C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C8946EF-57E0-4C0B-88E1-E61C41727BAE}" type="datetimeFigureOut">
              <a:rPr lang="en-US" smtClean="0"/>
              <a:pPr/>
              <a:t>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65A7A4D-7571-43B4-88C7-680FD1D41C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C8946EF-57E0-4C0B-88E1-E61C41727BAE}" type="datetimeFigureOut">
              <a:rPr lang="en-US" smtClean="0"/>
              <a:pPr/>
              <a:t>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65A7A4D-7571-43B4-88C7-680FD1D41C3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C8946EF-57E0-4C0B-88E1-E61C41727BAE}" type="datetimeFigureOut">
              <a:rPr lang="en-US" smtClean="0"/>
              <a:pPr/>
              <a:t>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65A7A4D-7571-43B4-88C7-680FD1D41C3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C8946EF-57E0-4C0B-88E1-E61C41727BAE}" type="datetimeFigureOut">
              <a:rPr lang="en-US" smtClean="0"/>
              <a:pPr/>
              <a:t>1/5/2016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65A7A4D-7571-43B4-88C7-680FD1D41C3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C8946EF-57E0-4C0B-88E1-E61C41727BAE}" type="datetimeFigureOut">
              <a:rPr lang="en-US" smtClean="0"/>
              <a:pPr/>
              <a:t>1/5/2016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65A7A4D-7571-43B4-88C7-680FD1D41C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C8946EF-57E0-4C0B-88E1-E61C41727BAE}" type="datetimeFigureOut">
              <a:rPr lang="en-US" smtClean="0"/>
              <a:pPr/>
              <a:t>1/5/2016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65A7A4D-7571-43B4-88C7-680FD1D41C3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C8946EF-57E0-4C0B-88E1-E61C41727BAE}" type="datetimeFigureOut">
              <a:rPr lang="en-US" smtClean="0"/>
              <a:pPr/>
              <a:t>1/5/2016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65A7A4D-7571-43B4-88C7-680FD1D41C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2C8946EF-57E0-4C0B-88E1-E61C41727BAE}" type="datetimeFigureOut">
              <a:rPr lang="en-US" smtClean="0"/>
              <a:pPr/>
              <a:t>1/5/2016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65A7A4D-7571-43B4-88C7-680FD1D41C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C8946EF-57E0-4C0B-88E1-E61C41727BAE}" type="datetimeFigureOut">
              <a:rPr lang="en-US" smtClean="0"/>
              <a:pPr/>
              <a:t>1/5/2016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65A7A4D-7571-43B4-88C7-680FD1D41C3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2C8946EF-57E0-4C0B-88E1-E61C41727BAE}" type="datetimeFigureOut">
              <a:rPr lang="en-US" smtClean="0"/>
              <a:pPr/>
              <a:t>1/5/2016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A65A7A4D-7571-43B4-88C7-680FD1D41C3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22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Ordeal of Reconstruction,</a:t>
            </a:r>
          </a:p>
          <a:p>
            <a:r>
              <a:rPr lang="en-US" dirty="0" smtClean="0"/>
              <a:t>1865-1877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562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Scalawag:</a:t>
            </a:r>
          </a:p>
          <a:p>
            <a:pPr lvl="1"/>
            <a:r>
              <a:rPr lang="en-US" dirty="0" smtClean="0"/>
              <a:t>Southerners that favored the North and supported Reconstruction</a:t>
            </a:r>
          </a:p>
          <a:p>
            <a:r>
              <a:rPr lang="en-US" dirty="0" smtClean="0"/>
              <a:t>Carpet Bagger:</a:t>
            </a:r>
          </a:p>
          <a:p>
            <a:pPr lvl="1"/>
            <a:r>
              <a:rPr lang="en-US" dirty="0" smtClean="0"/>
              <a:t>Northerners who moved to the South in order to gain power and profit</a:t>
            </a:r>
          </a:p>
          <a:p>
            <a:r>
              <a:rPr lang="en-US" dirty="0" smtClean="0"/>
              <a:t>KKK</a:t>
            </a:r>
          </a:p>
          <a:p>
            <a:pPr lvl="1"/>
            <a:r>
              <a:rPr lang="en-US"/>
              <a:t>Purpose was to prevent blacks from voting and intimidate whites that supported blacks voting</a:t>
            </a:r>
          </a:p>
          <a:p>
            <a:pPr lvl="1"/>
            <a:r>
              <a:rPr lang="en-US" dirty="0" smtClean="0"/>
              <a:t>Did </a:t>
            </a:r>
            <a:r>
              <a:rPr lang="en-US" dirty="0"/>
              <a:t>so by flogging, mutilating, and murdering</a:t>
            </a:r>
          </a:p>
          <a:p>
            <a:r>
              <a:rPr lang="en-US" dirty="0"/>
              <a:t>Force Acts of 1870 and 1871:</a:t>
            </a:r>
          </a:p>
          <a:p>
            <a:pPr lvl="1"/>
            <a:r>
              <a:rPr lang="en-US" dirty="0"/>
              <a:t>Federal troops were sent to quell the KKK’s intimidation</a:t>
            </a:r>
          </a:p>
          <a:p>
            <a:r>
              <a:rPr lang="en-US" b="1" i="1" u="sng" dirty="0"/>
              <a:t>Literacy tests </a:t>
            </a:r>
            <a:r>
              <a:rPr lang="en-US" dirty="0"/>
              <a:t>was another way to prevent </a:t>
            </a:r>
            <a:r>
              <a:rPr lang="en-US" dirty="0" smtClean="0"/>
              <a:t>blacks </a:t>
            </a:r>
            <a:r>
              <a:rPr lang="en-US" dirty="0"/>
              <a:t>from voting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Reconstruction Terms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0" dur="1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1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3" dur="1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8" dur="1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9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1" dur="1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6" dur="1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President to be impeached </a:t>
            </a:r>
          </a:p>
          <a:p>
            <a:pPr lvl="1"/>
            <a:r>
              <a:rPr lang="en-US" dirty="0" smtClean="0"/>
              <a:t>Only one other one has been impeached. Who? Why?</a:t>
            </a:r>
          </a:p>
          <a:p>
            <a:r>
              <a:rPr lang="en-US" dirty="0" smtClean="0"/>
              <a:t>Tenure of Office Act</a:t>
            </a:r>
          </a:p>
          <a:p>
            <a:pPr lvl="1"/>
            <a:r>
              <a:rPr lang="en-US" dirty="0" smtClean="0"/>
              <a:t>Passed by Congress requiring Senate to approve removal of cabinet member</a:t>
            </a:r>
          </a:p>
          <a:p>
            <a:r>
              <a:rPr lang="en-US" dirty="0" smtClean="0"/>
              <a:t>Congress knew Johnson would violate law, when he did House impeached him</a:t>
            </a:r>
            <a:endParaRPr lang="en-US" dirty="0"/>
          </a:p>
          <a:p>
            <a:r>
              <a:rPr lang="en-US" dirty="0"/>
              <a:t>By margin of 1 vote, Johnson is not removed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Johnson is Impeached</a:t>
            </a:r>
            <a:endParaRPr lang="en-US" dirty="0"/>
          </a:p>
        </p:txBody>
      </p:sp>
      <p:pic>
        <p:nvPicPr>
          <p:cNvPr id="4098" name="Picture 2" descr="http://t1.gstatic.com/images?q=tbn:ANd9GcRNZUb8lbRVzild_dTZ0U1aVEcOK5Vf8z4U4n9QlGKT9sVKUa5NFQ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0" y="0"/>
            <a:ext cx="2381250" cy="19145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1" dur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6" dur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6" dur="1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r>
              <a:rPr lang="en-US" dirty="0" smtClean="0"/>
              <a:t>Compromise of 1877 ends Reconstruction….. </a:t>
            </a:r>
          </a:p>
          <a:p>
            <a:r>
              <a:rPr lang="en-US" dirty="0" smtClean="0"/>
              <a:t>Chapter 23, WICKED Important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 of Reconstruction….</a:t>
            </a:r>
            <a:endParaRPr lang="en-US" dirty="0"/>
          </a:p>
        </p:txBody>
      </p:sp>
      <p:pic>
        <p:nvPicPr>
          <p:cNvPr id="4098" name="Picture 2" descr="http://cdn.dipity.com/uploads/events/728d2c0c477327e17176a898c74dbe53_1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743200"/>
            <a:ext cx="7191375" cy="3867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6943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That’s it!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274320" lvl="1"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sz="3200" dirty="0"/>
              <a:t>Subscribe to </a:t>
            </a:r>
            <a:r>
              <a:rPr lang="en-US" sz="3200" dirty="0" smtClean="0"/>
              <a:t>APUSHReview.com</a:t>
            </a:r>
          </a:p>
          <a:p>
            <a:pPr marL="274320" lvl="1"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sz="3200" dirty="0" smtClean="0"/>
              <a:t>Help spread the word</a:t>
            </a:r>
            <a:endParaRPr lang="en-US" sz="3200" dirty="0"/>
          </a:p>
          <a:p>
            <a:r>
              <a:rPr lang="en-US" dirty="0" smtClean="0"/>
              <a:t>Questions? Comments?</a:t>
            </a:r>
            <a:r>
              <a:rPr lang="en-US" dirty="0"/>
              <a:t> Ideas for videos?</a:t>
            </a:r>
          </a:p>
          <a:p>
            <a:pPr lvl="1"/>
            <a:r>
              <a:rPr lang="en-US" dirty="0" smtClean="0"/>
              <a:t>Email or leave in comments</a:t>
            </a:r>
          </a:p>
        </p:txBody>
      </p:sp>
      <p:pic>
        <p:nvPicPr>
          <p:cNvPr id="2050" name="Picture 2" descr="https://encrypted-tbn0.gstatic.com/images?q=tbn:ANd9GcRpW7mRQQESCh6kgOVxYqsiJzmzNigOYekq9g2PlNTzYcpGWfD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1" y="2954101"/>
            <a:ext cx="2819400" cy="3896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ular Callout 4"/>
          <p:cNvSpPr/>
          <p:nvPr/>
        </p:nvSpPr>
        <p:spPr>
          <a:xfrm>
            <a:off x="3810000" y="3505200"/>
            <a:ext cx="2895600" cy="1397387"/>
          </a:xfrm>
          <a:prstGeom prst="wedgeRoundRectCallout">
            <a:avLst>
              <a:gd name="adj1" fmla="val 74861"/>
              <a:gd name="adj2" fmla="val 2185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 Score and 7 Years ago, APUSH students subscribed to this channel……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211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Attempt to achieve national reunification </a:t>
            </a:r>
            <a:r>
              <a:rPr lang="en-US" dirty="0" smtClean="0"/>
              <a:t>and reconciliation </a:t>
            </a:r>
            <a:r>
              <a:rPr lang="en-US" dirty="0"/>
              <a:t>after the Civil War and to improve the status of </a:t>
            </a:r>
            <a:r>
              <a:rPr lang="en-US" dirty="0" smtClean="0"/>
              <a:t>former slaves </a:t>
            </a:r>
            <a:r>
              <a:rPr lang="en-US" dirty="0"/>
              <a:t>(freedmen</a:t>
            </a:r>
            <a:r>
              <a:rPr lang="en-US" dirty="0" smtClean="0"/>
              <a:t>).</a:t>
            </a:r>
          </a:p>
          <a:p>
            <a:r>
              <a:rPr lang="en-US" dirty="0" smtClean="0"/>
              <a:t>Major questions of Reconstruction: </a:t>
            </a:r>
          </a:p>
          <a:p>
            <a:pPr lvl="1"/>
            <a:r>
              <a:rPr lang="en-US" dirty="0" smtClean="0"/>
              <a:t>How </a:t>
            </a:r>
            <a:r>
              <a:rPr lang="en-US" dirty="0"/>
              <a:t>should states and leaders be handled? Punished? Forgiven? Somewhere in between?</a:t>
            </a:r>
          </a:p>
          <a:p>
            <a:r>
              <a:rPr lang="en-US" dirty="0" smtClean="0"/>
              <a:t>President </a:t>
            </a:r>
            <a:r>
              <a:rPr lang="en-US" dirty="0"/>
              <a:t>Johnson pardoned most rebel leaders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Reconstruction?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3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0" dur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Created by Congress on March 3, 1865</a:t>
            </a:r>
          </a:p>
          <a:p>
            <a:endParaRPr lang="en-US" dirty="0" smtClean="0"/>
          </a:p>
          <a:p>
            <a:r>
              <a:rPr lang="en-US" dirty="0" smtClean="0"/>
              <a:t>Purpose was to help unskilled, uneducated, poverty-stricken, ex-slaves and poor-whites survive</a:t>
            </a:r>
          </a:p>
          <a:p>
            <a:endParaRPr lang="en-US" dirty="0" smtClean="0"/>
          </a:p>
          <a:p>
            <a:r>
              <a:rPr lang="en-US" dirty="0" smtClean="0"/>
              <a:t>Headed by Union General Oliver O. Howard</a:t>
            </a:r>
          </a:p>
          <a:p>
            <a:endParaRPr lang="en-US" dirty="0" smtClean="0"/>
          </a:p>
          <a:p>
            <a:r>
              <a:rPr lang="en-US" dirty="0" smtClean="0"/>
              <a:t>Authorized forty acres of confiscated land to former slaves, rarely happened though</a:t>
            </a:r>
          </a:p>
          <a:p>
            <a:endParaRPr lang="en-US" dirty="0"/>
          </a:p>
          <a:p>
            <a:r>
              <a:rPr lang="en-US" dirty="0" smtClean="0"/>
              <a:t>Most success was in EDUCATION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**The Freedmen’s Bureau**</a:t>
            </a:r>
            <a:endParaRPr lang="en-US" dirty="0"/>
          </a:p>
        </p:txBody>
      </p:sp>
      <p:pic>
        <p:nvPicPr>
          <p:cNvPr id="15362" name="Picture 2" descr="http://darrow.law.umn.edu/photos/Major_General_Oliver_O_Howar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24600" y="36287"/>
            <a:ext cx="2826656" cy="346375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1863, Lincoln proclaimed his “10 %” plan</a:t>
            </a:r>
          </a:p>
          <a:p>
            <a:pPr lvl="1"/>
            <a:r>
              <a:rPr lang="en-US" dirty="0" smtClean="0"/>
              <a:t>If 10% of voters in 1860 election pledge loyalty to US and abide by emancipation, state could be readmitted</a:t>
            </a:r>
          </a:p>
          <a:p>
            <a:pPr lvl="1"/>
            <a:r>
              <a:rPr lang="en-US" dirty="0" smtClean="0"/>
              <a:t>Very forgiving plan</a:t>
            </a:r>
            <a:endParaRPr lang="en-US" dirty="0"/>
          </a:p>
          <a:p>
            <a:r>
              <a:rPr lang="en-US" dirty="0" smtClean="0"/>
              <a:t>Wade-Davis Bill: </a:t>
            </a:r>
          </a:p>
          <a:p>
            <a:pPr lvl="1"/>
            <a:r>
              <a:rPr lang="en-US" dirty="0" smtClean="0"/>
              <a:t>Required 50% of voters to take oath of allegiance before readmission </a:t>
            </a:r>
          </a:p>
          <a:p>
            <a:pPr lvl="1"/>
            <a:r>
              <a:rPr lang="en-US" dirty="0" smtClean="0"/>
              <a:t>“Pocket-vetoed” by Lincoln</a:t>
            </a:r>
          </a:p>
          <a:p>
            <a:r>
              <a:rPr lang="en-US" dirty="0"/>
              <a:t>Johnson’s Plan:</a:t>
            </a:r>
          </a:p>
          <a:p>
            <a:pPr lvl="1"/>
            <a:r>
              <a:rPr lang="en-US" dirty="0"/>
              <a:t>Similar to Lincoln’s plan, recognized “10%” governments, called for states to ratify </a:t>
            </a:r>
            <a:r>
              <a:rPr lang="en-US" b="1" i="1" u="sng" dirty="0"/>
              <a:t>13</a:t>
            </a:r>
            <a:r>
              <a:rPr lang="en-US" b="1" i="1" u="sng" baseline="30000" dirty="0"/>
              <a:t>th</a:t>
            </a:r>
            <a:r>
              <a:rPr lang="en-US" b="1" i="1" u="sng" dirty="0"/>
              <a:t> amendment</a:t>
            </a:r>
          </a:p>
          <a:p>
            <a:pPr lvl="2"/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Different Views of Reconstruction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1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0" dur="1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Designed to regulate the affairs of the emancipated Blacks</a:t>
            </a:r>
          </a:p>
          <a:p>
            <a:pPr lvl="1"/>
            <a:r>
              <a:rPr lang="en-US" dirty="0" smtClean="0"/>
              <a:t>Way to keep former slaves down and keep a steady labor supply</a:t>
            </a:r>
            <a:endParaRPr lang="en-US" dirty="0"/>
          </a:p>
          <a:p>
            <a:r>
              <a:rPr lang="en-US" dirty="0" smtClean="0"/>
              <a:t>Many Blacks signed contracts to work for low wages for same employer for 1 year</a:t>
            </a:r>
          </a:p>
          <a:p>
            <a:pPr lvl="1"/>
            <a:r>
              <a:rPr lang="en-US" dirty="0" smtClean="0"/>
              <a:t>Penalties for “jumping” contracts, bounty hunters to catch jumpers</a:t>
            </a:r>
            <a:endParaRPr lang="en-US" dirty="0"/>
          </a:p>
          <a:p>
            <a:r>
              <a:rPr lang="en-US" dirty="0" smtClean="0"/>
              <a:t>Other aspects of codes:</a:t>
            </a:r>
          </a:p>
          <a:p>
            <a:pPr lvl="1"/>
            <a:r>
              <a:rPr lang="en-US" dirty="0" smtClean="0"/>
              <a:t>Blacks couldn’t serve on a jury or vote</a:t>
            </a:r>
            <a:endParaRPr lang="en-US" dirty="0"/>
          </a:p>
          <a:p>
            <a:r>
              <a:rPr lang="en-US" dirty="0" smtClean="0"/>
              <a:t>Many former slaves were forced to become “Share-croppers”</a:t>
            </a:r>
          </a:p>
          <a:p>
            <a:pPr lvl="1"/>
            <a:r>
              <a:rPr lang="en-US" dirty="0" smtClean="0"/>
              <a:t>Tenants are allowed to use land in exchange for giving percentage of crops to owner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Black Codes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1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2" dur="1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Many Southern confederates were now in office (Including former VP as Senator of GA). This infuriates Republicans, call for harsh treatment of South……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Congressional Reconstruction</a:t>
            </a:r>
            <a:endParaRPr lang="en-US" dirty="0"/>
          </a:p>
        </p:txBody>
      </p:sp>
      <p:pic>
        <p:nvPicPr>
          <p:cNvPr id="1026" name="Picture 2" descr="https://encrypted-tbn1.gstatic.com/images?q=tbn:ANd9GcR9rOQtXYa6MVkOwNETIDYWGFN2otmlKjRNrCqdCMiouXS2J9q4F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3352800"/>
            <a:ext cx="2438400" cy="2583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Civil Rights Bill (1865): (Vetoed by Johnson)</a:t>
            </a:r>
          </a:p>
          <a:p>
            <a:pPr lvl="1"/>
            <a:r>
              <a:rPr lang="en-US" dirty="0" smtClean="0"/>
              <a:t>Gave Blacks citizenship and aimed to destroy Black Codes</a:t>
            </a:r>
          </a:p>
          <a:p>
            <a:r>
              <a:rPr lang="en-US" dirty="0" smtClean="0"/>
              <a:t>14</a:t>
            </a:r>
            <a:r>
              <a:rPr lang="en-US" baseline="30000" dirty="0" smtClean="0"/>
              <a:t>th</a:t>
            </a:r>
            <a:r>
              <a:rPr lang="en-US" dirty="0" smtClean="0"/>
              <a:t> amendment: (passed to make sure Civil Rights Bill could not be overturned)</a:t>
            </a:r>
          </a:p>
          <a:p>
            <a:pPr lvl="1"/>
            <a:r>
              <a:rPr lang="en-US" dirty="0" smtClean="0"/>
              <a:t>Grants citizenship to Blacks (and all born in US)</a:t>
            </a:r>
          </a:p>
          <a:p>
            <a:pPr lvl="1"/>
            <a:r>
              <a:rPr lang="en-US" dirty="0" smtClean="0"/>
              <a:t>Former Confederate office holders could not hold state or federal office</a:t>
            </a:r>
          </a:p>
          <a:p>
            <a:pPr lvl="1"/>
            <a:r>
              <a:rPr lang="en-US" dirty="0" smtClean="0"/>
              <a:t>Reduced Electoral representation to those states that deny Blacks the right to vote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Johnson clashes with Congress</a:t>
            </a:r>
            <a:endParaRPr lang="en-US" dirty="0"/>
          </a:p>
        </p:txBody>
      </p:sp>
      <p:pic>
        <p:nvPicPr>
          <p:cNvPr id="4" name="Picture 2" descr="https://encrypted-tbn1.gstatic.com/images?q=tbn:ANd9GcR9rOQtXYa6MVkOwNETIDYWGFN2otmlKjRNrCqdCMiouXS2J9q4F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914400"/>
            <a:ext cx="2438400" cy="2583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ular Callout 4"/>
          <p:cNvSpPr/>
          <p:nvPr/>
        </p:nvSpPr>
        <p:spPr>
          <a:xfrm>
            <a:off x="3505200" y="914400"/>
            <a:ext cx="3886200" cy="1524000"/>
          </a:xfrm>
          <a:prstGeom prst="wedgeRectCallout">
            <a:avLst>
              <a:gd name="adj1" fmla="val -66822"/>
              <a:gd name="adj2" fmla="val 6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No more political office for me!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8" dur="1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Reconstruction Act (March 2, 1867):</a:t>
            </a:r>
          </a:p>
          <a:p>
            <a:pPr lvl="1"/>
            <a:r>
              <a:rPr lang="en-US" dirty="0" smtClean="0"/>
              <a:t>Divided the South into 5 military zones controlled by Union generals</a:t>
            </a:r>
            <a:endParaRPr lang="en-US" dirty="0"/>
          </a:p>
          <a:p>
            <a:r>
              <a:rPr lang="en-US" dirty="0" smtClean="0"/>
              <a:t>Congressional requirements for readmission:</a:t>
            </a:r>
          </a:p>
          <a:p>
            <a:pPr lvl="1"/>
            <a:r>
              <a:rPr lang="en-US" dirty="0" smtClean="0"/>
              <a:t>Seceded states must ratify 14</a:t>
            </a:r>
            <a:r>
              <a:rPr lang="en-US" baseline="30000" dirty="0" smtClean="0"/>
              <a:t>th</a:t>
            </a:r>
            <a:r>
              <a:rPr lang="en-US" dirty="0" smtClean="0"/>
              <a:t> amendment</a:t>
            </a:r>
          </a:p>
          <a:p>
            <a:pPr lvl="1"/>
            <a:r>
              <a:rPr lang="en-US" dirty="0" smtClean="0"/>
              <a:t>Guarantee suffrage to former adult male slaves in state constitutions</a:t>
            </a:r>
          </a:p>
          <a:p>
            <a:r>
              <a:rPr lang="en-US" b="1" i="1" u="sng" dirty="0" smtClean="0"/>
              <a:t>15</a:t>
            </a:r>
            <a:r>
              <a:rPr lang="en-US" b="1" i="1" u="sng" baseline="30000" dirty="0" smtClean="0"/>
              <a:t>th</a:t>
            </a:r>
            <a:r>
              <a:rPr lang="en-US" b="1" i="1" u="sng" dirty="0" smtClean="0"/>
              <a:t> amendment</a:t>
            </a:r>
            <a:r>
              <a:rPr lang="en-US" dirty="0" smtClean="0"/>
              <a:t>: Suffrage for Blacks</a:t>
            </a:r>
          </a:p>
          <a:p>
            <a:pPr lvl="1"/>
            <a:r>
              <a:rPr lang="en-US" dirty="0" smtClean="0"/>
              <a:t>No mention of holding office</a:t>
            </a:r>
          </a:p>
          <a:p>
            <a:pPr lvl="1"/>
            <a:r>
              <a:rPr lang="en-US" dirty="0" smtClean="0"/>
              <a:t>No suffrage for women</a:t>
            </a: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Military Reconstruction</a:t>
            </a:r>
            <a:endParaRPr lang="en-US" dirty="0"/>
          </a:p>
        </p:txBody>
      </p:sp>
      <p:pic>
        <p:nvPicPr>
          <p:cNvPr id="8194" name="Picture 2" descr="http://www.virginiawestern.edu/faculty/vwhansd/HIS269/Images/map_reconstructio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1066800"/>
            <a:ext cx="5695950" cy="32670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1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4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to="" calcmode="lin" valueType="num">
                                      <p:cBhvr>
                                        <p:cTn id="29" dur="1"/>
                                        <p:tgtEl>
                                          <p:spTgt spid="819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Free, Citizens, Vote</a:t>
            </a:r>
          </a:p>
          <a:p>
            <a:r>
              <a:rPr lang="en-US" dirty="0" smtClean="0"/>
              <a:t>13</a:t>
            </a:r>
            <a:r>
              <a:rPr lang="en-US" baseline="30000" dirty="0" smtClean="0"/>
              <a:t>th</a:t>
            </a:r>
            <a:r>
              <a:rPr lang="en-US" dirty="0" smtClean="0"/>
              <a:t> = freedom</a:t>
            </a:r>
          </a:p>
          <a:p>
            <a:r>
              <a:rPr lang="en-US" dirty="0" smtClean="0"/>
              <a:t>14</a:t>
            </a:r>
            <a:r>
              <a:rPr lang="en-US" baseline="30000" dirty="0" smtClean="0"/>
              <a:t>th</a:t>
            </a:r>
            <a:r>
              <a:rPr lang="en-US" dirty="0" smtClean="0"/>
              <a:t> = citizenship granted</a:t>
            </a:r>
          </a:p>
          <a:p>
            <a:r>
              <a:rPr lang="en-US" dirty="0" smtClean="0"/>
              <a:t>15</a:t>
            </a:r>
            <a:r>
              <a:rPr lang="en-US" baseline="30000" dirty="0" smtClean="0"/>
              <a:t>th</a:t>
            </a:r>
            <a:r>
              <a:rPr lang="en-US" dirty="0" smtClean="0"/>
              <a:t> = universal male suffrage</a:t>
            </a:r>
          </a:p>
          <a:p>
            <a:r>
              <a:rPr lang="en-US" dirty="0" smtClean="0"/>
              <a:t>Thanks Mr. Hughes</a:t>
            </a:r>
          </a:p>
          <a:p>
            <a:pPr lvl="1"/>
            <a:r>
              <a:rPr lang="en-US" dirty="0" err="1" smtClean="0"/>
              <a:t>HipHughes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Aid for 13 - 15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027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456</TotalTime>
  <Words>666</Words>
  <Application>Microsoft Office PowerPoint</Application>
  <PresentationFormat>On-screen Show (4:3)</PresentationFormat>
  <Paragraphs>92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Lucida Sans Unicode</vt:lpstr>
      <vt:lpstr>Verdana</vt:lpstr>
      <vt:lpstr>Wingdings 2</vt:lpstr>
      <vt:lpstr>Wingdings 3</vt:lpstr>
      <vt:lpstr>Concourse</vt:lpstr>
      <vt:lpstr>Chapter 22</vt:lpstr>
      <vt:lpstr>What is Reconstruction?</vt:lpstr>
      <vt:lpstr>**The Freedmen’s Bureau**</vt:lpstr>
      <vt:lpstr>Different Views of Reconstruction</vt:lpstr>
      <vt:lpstr>The Black Codes</vt:lpstr>
      <vt:lpstr>Congressional Reconstruction</vt:lpstr>
      <vt:lpstr>Johnson clashes with Congress</vt:lpstr>
      <vt:lpstr>Military Reconstruction</vt:lpstr>
      <vt:lpstr>Memory Aid for 13 - 15</vt:lpstr>
      <vt:lpstr>Key Reconstruction Terms</vt:lpstr>
      <vt:lpstr>Johnson is Impeached</vt:lpstr>
      <vt:lpstr>End of Reconstruction….</vt:lpstr>
      <vt:lpstr>That’s it!</vt:lpstr>
    </vt:vector>
  </TitlesOfParts>
  <Company>Acer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22</dc:title>
  <dc:creator>Valued Acer Customer</dc:creator>
  <cp:lastModifiedBy>Matthew Cirbo</cp:lastModifiedBy>
  <cp:revision>19</cp:revision>
  <dcterms:created xsi:type="dcterms:W3CDTF">2011-02-09T23:43:26Z</dcterms:created>
  <dcterms:modified xsi:type="dcterms:W3CDTF">2016-01-05T14:09:29Z</dcterms:modified>
</cp:coreProperties>
</file>