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3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900857-D922-44BA-B6E6-1876072345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7C23ED-D2C4-4B37-9F35-EDCBE49CA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564" y="1517073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“Old Immigration” and Nativism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Old Immigration and Nativism 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What is “Old Immigration?”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Immigrants that came from Northern and Western Europe</a:t>
            </a:r>
          </a:p>
          <a:p>
            <a:r>
              <a:rPr lang="en-US" dirty="0" smtClean="0"/>
              <a:t>Specific countries?</a:t>
            </a:r>
          </a:p>
          <a:p>
            <a:pPr lvl="1"/>
            <a:r>
              <a:rPr lang="en-US" dirty="0" smtClean="0"/>
              <a:t>Ireland, Germany, England</a:t>
            </a:r>
          </a:p>
          <a:p>
            <a:r>
              <a:rPr lang="en-US" dirty="0" smtClean="0"/>
              <a:t>When did it occur?</a:t>
            </a:r>
          </a:p>
          <a:p>
            <a:pPr lvl="1"/>
            <a:r>
              <a:rPr lang="en-US" dirty="0" smtClean="0"/>
              <a:t>1820s – 1870s</a:t>
            </a:r>
            <a:endParaRPr lang="en-US" dirty="0"/>
          </a:p>
          <a:p>
            <a:r>
              <a:rPr lang="en-US" dirty="0" smtClean="0"/>
              <a:t>What group made up the largest prior to the Civil War?</a:t>
            </a:r>
          </a:p>
          <a:p>
            <a:pPr lvl="1"/>
            <a:r>
              <a:rPr lang="en-US" dirty="0" smtClean="0"/>
              <a:t>Irish</a:t>
            </a:r>
            <a:endParaRPr lang="en-US" dirty="0"/>
          </a:p>
        </p:txBody>
      </p:sp>
      <p:pic>
        <p:nvPicPr>
          <p:cNvPr id="4" name="Picture 3" descr="File:Flag of Ireland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38200"/>
            <a:ext cx="4381500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0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did they come here? Where did they settle?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they came here?</a:t>
            </a:r>
          </a:p>
          <a:p>
            <a:pPr lvl="1"/>
            <a:r>
              <a:rPr lang="en-US" dirty="0" smtClean="0"/>
              <a:t>Germans – farmers looking for land</a:t>
            </a:r>
          </a:p>
          <a:p>
            <a:pPr lvl="1"/>
            <a:r>
              <a:rPr lang="en-US" dirty="0" smtClean="0"/>
              <a:t>Irish – Potato Famine (1840s) “Black Forties”</a:t>
            </a:r>
          </a:p>
          <a:p>
            <a:pPr lvl="1"/>
            <a:r>
              <a:rPr lang="en-US" dirty="0" smtClean="0"/>
              <a:t>Settled in large cities in the Northeast </a:t>
            </a:r>
          </a:p>
          <a:p>
            <a:pPr lvl="2"/>
            <a:r>
              <a:rPr lang="en-US" dirty="0" smtClean="0"/>
              <a:t>Boston and New York</a:t>
            </a:r>
            <a:endParaRPr lang="en-US" dirty="0"/>
          </a:p>
          <a:p>
            <a:r>
              <a:rPr lang="en-US" dirty="0" smtClean="0"/>
              <a:t>Where did they settle?</a:t>
            </a:r>
          </a:p>
          <a:p>
            <a:pPr lvl="1"/>
            <a:r>
              <a:rPr lang="en-US" dirty="0" smtClean="0"/>
              <a:t>Germans – on the frontier and the Midwest and Northwest</a:t>
            </a:r>
          </a:p>
          <a:p>
            <a:pPr lvl="2"/>
            <a:r>
              <a:rPr lang="en-US" dirty="0" smtClean="0"/>
              <a:t>Ohio, Wisconsin, etc. </a:t>
            </a:r>
          </a:p>
          <a:p>
            <a:pPr lvl="2"/>
            <a:r>
              <a:rPr lang="en-US" dirty="0" smtClean="0"/>
              <a:t>Kindergarten </a:t>
            </a:r>
          </a:p>
          <a:p>
            <a:endParaRPr lang="en-US" dirty="0"/>
          </a:p>
        </p:txBody>
      </p:sp>
      <p:pic>
        <p:nvPicPr>
          <p:cNvPr id="4" name="Picture 3" descr="File:Ireland population change 1841 185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"/>
            <a:ext cx="32766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ile:Phytophtora infestans-eff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27"/>
            <a:ext cx="4586432" cy="329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Nativism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Fear, distrust, and hatred of foreigners</a:t>
            </a:r>
          </a:p>
          <a:p>
            <a:r>
              <a:rPr lang="en-US" dirty="0" smtClean="0"/>
              <a:t>Reasons for nativism:</a:t>
            </a:r>
          </a:p>
          <a:p>
            <a:pPr lvl="1"/>
            <a:r>
              <a:rPr lang="en-US" dirty="0" smtClean="0"/>
              <a:t>Different cultures</a:t>
            </a:r>
          </a:p>
          <a:p>
            <a:pPr lvl="1"/>
            <a:r>
              <a:rPr lang="en-US" dirty="0" smtClean="0"/>
              <a:t>Different languages</a:t>
            </a:r>
          </a:p>
          <a:p>
            <a:pPr lvl="1"/>
            <a:r>
              <a:rPr lang="en-US" dirty="0" smtClean="0"/>
              <a:t>Religion</a:t>
            </a:r>
          </a:p>
          <a:p>
            <a:pPr lvl="1"/>
            <a:r>
              <a:rPr lang="en-US" dirty="0" smtClean="0"/>
              <a:t>Irish and Germans “stole” elections</a:t>
            </a:r>
          </a:p>
          <a:p>
            <a:pPr lvl="2"/>
            <a:r>
              <a:rPr lang="en-US" dirty="0" smtClean="0"/>
              <a:t>Tended to vote Democratic</a:t>
            </a:r>
          </a:p>
          <a:p>
            <a:pPr lvl="2"/>
            <a:r>
              <a:rPr lang="en-US" dirty="0" smtClean="0"/>
              <a:t>Tammany Hall – NYC </a:t>
            </a:r>
          </a:p>
          <a:p>
            <a:pPr lvl="1"/>
            <a:r>
              <a:rPr lang="en-US" dirty="0" smtClean="0"/>
              <a:t>Immigrants “took” jobs</a:t>
            </a:r>
          </a:p>
          <a:p>
            <a:pPr lvl="2"/>
            <a:r>
              <a:rPr lang="en-US" dirty="0" smtClean="0"/>
              <a:t>Work for less money</a:t>
            </a:r>
          </a:p>
          <a:p>
            <a:pPr lvl="2"/>
            <a:r>
              <a:rPr lang="en-US" dirty="0" smtClean="0"/>
              <a:t>Would not unionize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72145" y="304800"/>
            <a:ext cx="6858000" cy="2715895"/>
            <a:chOff x="2272145" y="304800"/>
            <a:chExt cx="6858000" cy="2715895"/>
          </a:xfrm>
        </p:grpSpPr>
        <p:pic>
          <p:nvPicPr>
            <p:cNvPr id="4" name="Picture 3" descr="File:NINA-nyt.JP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145" y="304800"/>
              <a:ext cx="6858000" cy="27158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Connector 5"/>
            <p:cNvCxnSpPr/>
            <p:nvPr/>
          </p:nvCxnSpPr>
          <p:spPr>
            <a:xfrm>
              <a:off x="2362200" y="19812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File:CelticCross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48359"/>
            <a:ext cx="1085850" cy="16287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52" name="Picture 4" descr="File:Tammany Hall LC-USZ62-10173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12215"/>
            <a:ext cx="4516582" cy="35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8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“Know-Nothing” Party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Political party formed due to nativism</a:t>
            </a:r>
          </a:p>
          <a:p>
            <a:r>
              <a:rPr lang="en-US" dirty="0" smtClean="0"/>
              <a:t>Originated as the Supreme Order of the Star-Spangled Banner</a:t>
            </a:r>
          </a:p>
          <a:p>
            <a:pPr lvl="1"/>
            <a:r>
              <a:rPr lang="en-US" dirty="0" smtClean="0"/>
              <a:t>Wanted to ban Catholics from holding offices</a:t>
            </a:r>
          </a:p>
          <a:p>
            <a:pPr lvl="1"/>
            <a:r>
              <a:rPr lang="en-US" dirty="0" smtClean="0"/>
              <a:t>Called for tougher immigration and naturalization laws</a:t>
            </a:r>
            <a:endParaRPr lang="en-US" dirty="0"/>
          </a:p>
          <a:p>
            <a:r>
              <a:rPr lang="en-US" dirty="0" smtClean="0"/>
              <a:t>In 1856, Ex-President Millard Fillmore ran for President the Know-Nothing Party</a:t>
            </a:r>
          </a:p>
          <a:p>
            <a:pPr lvl="1"/>
            <a:r>
              <a:rPr lang="en-US" dirty="0" smtClean="0"/>
              <a:t>Won 21% of the popular vote</a:t>
            </a:r>
          </a:p>
          <a:p>
            <a:r>
              <a:rPr lang="en-US" dirty="0" smtClean="0"/>
              <a:t>By 1860, they were no longer a political threat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Fillmore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571750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1854 KnowNothingSoap Bost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295465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5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1382" y="3505200"/>
            <a:ext cx="3810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Don’t be a Know-Nothing when it comes to APUSH knowledge, Subscribe!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94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340</TotalTime>
  <Words>292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Impact</vt:lpstr>
      <vt:lpstr>Times New Roman</vt:lpstr>
      <vt:lpstr>Wingdings 2</vt:lpstr>
      <vt:lpstr>NewsPrint</vt:lpstr>
      <vt:lpstr>APUSH Review: “Old Immigration” and Nativism</vt:lpstr>
      <vt:lpstr>What is “Old Immigration?”</vt:lpstr>
      <vt:lpstr>Why did they come here? Where did they settle?</vt:lpstr>
      <vt:lpstr>Nativism</vt:lpstr>
      <vt:lpstr>The “Know-Nothing” Party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“Old Immigration” and Nativism</dc:title>
  <dc:creator>Adam</dc:creator>
  <cp:lastModifiedBy>Ashley E Cirbo</cp:lastModifiedBy>
  <cp:revision>16</cp:revision>
  <dcterms:created xsi:type="dcterms:W3CDTF">2013-11-20T13:49:06Z</dcterms:created>
  <dcterms:modified xsi:type="dcterms:W3CDTF">2015-02-14T18:50:14Z</dcterms:modified>
</cp:coreProperties>
</file>